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1" r:id="rId1"/>
  </p:sldMasterIdLst>
  <p:sldIdLst>
    <p:sldId id="256" r:id="rId2"/>
    <p:sldId id="257" r:id="rId3"/>
    <p:sldId id="261" r:id="rId4"/>
    <p:sldId id="264" r:id="rId5"/>
    <p:sldId id="258" r:id="rId6"/>
    <p:sldId id="259" r:id="rId7"/>
    <p:sldId id="260" r:id="rId8"/>
    <p:sldId id="263" r:id="rId9"/>
    <p:sldId id="268" r:id="rId10"/>
    <p:sldId id="262" r:id="rId11"/>
    <p:sldId id="269" r:id="rId12"/>
    <p:sldId id="265" r:id="rId13"/>
    <p:sldId id="270" r:id="rId14"/>
    <p:sldId id="266" r:id="rId15"/>
    <p:sldId id="271" r:id="rId16"/>
    <p:sldId id="272" r:id="rId17"/>
    <p:sldId id="267" r:id="rId18"/>
    <p:sldId id="274" r:id="rId19"/>
    <p:sldId id="27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49EEF3-CBFB-47EB-9F80-77150D45D306}" v="200" dt="2021-05-23T14:00:52.749"/>
    <p1510:client id="{A4CB4882-CF00-8BA7-03B1-9F47DF4C83C7}" v="52" dt="2021-05-23T14:51:23.115"/>
    <p1510:client id="{E364C380-B6BE-4A49-A568-4A340DAE4848}" v="1059" dt="2021-05-23T15:10:38.7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6771" autoAdjust="0"/>
    <p:restoredTop sz="94660"/>
  </p:normalViewPr>
  <p:slideViewPr>
    <p:cSldViewPr snapToGrid="0">
      <p:cViewPr varScale="1">
        <p:scale>
          <a:sx n="75" d="100"/>
          <a:sy n="75" d="100"/>
        </p:scale>
        <p:origin x="256" y="5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mita18csu146" userId="S::namita18csu146@cse.ncuindia.edu::080a3bbd-fca8-4c4f-a53e-ca6b468b9e6c" providerId="AD" clId="Web-{E364C380-B6BE-4A49-A568-4A340DAE4848}"/>
    <pc:docChg chg="addSld modSld sldOrd addMainMaster delMainMaster">
      <pc:chgData name="namita18csu146" userId="S::namita18csu146@cse.ncuindia.edu::080a3bbd-fca8-4c4f-a53e-ca6b468b9e6c" providerId="AD" clId="Web-{E364C380-B6BE-4A49-A568-4A340DAE4848}" dt="2021-05-23T15:10:38.708" v="711"/>
      <pc:docMkLst>
        <pc:docMk/>
      </pc:docMkLst>
      <pc:sldChg chg="addSp delSp modSp mod setBg modClrScheme chgLayout">
        <pc:chgData name="namita18csu146" userId="S::namita18csu146@cse.ncuindia.edu::080a3bbd-fca8-4c4f-a53e-ca6b468b9e6c" providerId="AD" clId="Web-{E364C380-B6BE-4A49-A568-4A340DAE4848}" dt="2021-05-23T13:30:11.067" v="41" actId="20577"/>
        <pc:sldMkLst>
          <pc:docMk/>
          <pc:sldMk cId="109857222" sldId="256"/>
        </pc:sldMkLst>
        <pc:spChg chg="mod">
          <ac:chgData name="namita18csu146" userId="S::namita18csu146@cse.ncuindia.edu::080a3bbd-fca8-4c4f-a53e-ca6b468b9e6c" providerId="AD" clId="Web-{E364C380-B6BE-4A49-A568-4A340DAE4848}" dt="2021-05-23T13:29:39.114" v="33" actId="14100"/>
          <ac:spMkLst>
            <pc:docMk/>
            <pc:sldMk cId="109857222" sldId="256"/>
            <ac:spMk id="2" creationId="{00000000-0000-0000-0000-000000000000}"/>
          </ac:spMkLst>
        </pc:spChg>
        <pc:spChg chg="mod">
          <ac:chgData name="namita18csu146" userId="S::namita18csu146@cse.ncuindia.edu::080a3bbd-fca8-4c4f-a53e-ca6b468b9e6c" providerId="AD" clId="Web-{E364C380-B6BE-4A49-A568-4A340DAE4848}" dt="2021-05-23T13:30:11.067" v="41" actId="20577"/>
          <ac:spMkLst>
            <pc:docMk/>
            <pc:sldMk cId="109857222" sldId="256"/>
            <ac:spMk id="3" creationId="{00000000-0000-0000-0000-000000000000}"/>
          </ac:spMkLst>
        </pc:spChg>
        <pc:spChg chg="add del">
          <ac:chgData name="namita18csu146" userId="S::namita18csu146@cse.ncuindia.edu::080a3bbd-fca8-4c4f-a53e-ca6b468b9e6c" providerId="AD" clId="Web-{E364C380-B6BE-4A49-A568-4A340DAE4848}" dt="2021-05-23T13:29:18.066" v="29"/>
          <ac:spMkLst>
            <pc:docMk/>
            <pc:sldMk cId="109857222" sldId="256"/>
            <ac:spMk id="9" creationId="{DE1F4381-ECC1-467E-9196-F560213AF3F6}"/>
          </ac:spMkLst>
        </pc:spChg>
        <pc:spChg chg="add del">
          <ac:chgData name="namita18csu146" userId="S::namita18csu146@cse.ncuindia.edu::080a3bbd-fca8-4c4f-a53e-ca6b468b9e6c" providerId="AD" clId="Web-{E364C380-B6BE-4A49-A568-4A340DAE4848}" dt="2021-05-23T13:29:18.066" v="29"/>
          <ac:spMkLst>
            <pc:docMk/>
            <pc:sldMk cId="109857222" sldId="256"/>
            <ac:spMk id="11" creationId="{19F9BF86-FE94-4517-B97D-026C7515E589}"/>
          </ac:spMkLst>
        </pc:spChg>
        <pc:spChg chg="add">
          <ac:chgData name="namita18csu146" userId="S::namita18csu146@cse.ncuindia.edu::080a3bbd-fca8-4c4f-a53e-ca6b468b9e6c" providerId="AD" clId="Web-{E364C380-B6BE-4A49-A568-4A340DAE4848}" dt="2021-05-23T13:29:18.066" v="29"/>
          <ac:spMkLst>
            <pc:docMk/>
            <pc:sldMk cId="109857222" sldId="256"/>
            <ac:spMk id="18" creationId="{F1174801-1395-44C5-9B00-CCAC45C056E7}"/>
          </ac:spMkLst>
        </pc:spChg>
        <pc:spChg chg="add">
          <ac:chgData name="namita18csu146" userId="S::namita18csu146@cse.ncuindia.edu::080a3bbd-fca8-4c4f-a53e-ca6b468b9e6c" providerId="AD" clId="Web-{E364C380-B6BE-4A49-A568-4A340DAE4848}" dt="2021-05-23T13:29:18.066" v="29"/>
          <ac:spMkLst>
            <pc:docMk/>
            <pc:sldMk cId="109857222" sldId="256"/>
            <ac:spMk id="20" creationId="{996DFAFB-BCE1-4BEC-82FB-D574234DEF0A}"/>
          </ac:spMkLst>
        </pc:spChg>
        <pc:grpChg chg="add">
          <ac:chgData name="namita18csu146" userId="S::namita18csu146@cse.ncuindia.edu::080a3bbd-fca8-4c4f-a53e-ca6b468b9e6c" providerId="AD" clId="Web-{E364C380-B6BE-4A49-A568-4A340DAE4848}" dt="2021-05-23T13:29:18.066" v="29"/>
          <ac:grpSpMkLst>
            <pc:docMk/>
            <pc:sldMk cId="109857222" sldId="256"/>
            <ac:grpSpMk id="22" creationId="{4210BA9D-B4AC-4A1D-B63B-44F10A9A7D49}"/>
          </ac:grpSpMkLst>
        </pc:grpChg>
        <pc:grpChg chg="add">
          <ac:chgData name="namita18csu146" userId="S::namita18csu146@cse.ncuindia.edu::080a3bbd-fca8-4c4f-a53e-ca6b468b9e6c" providerId="AD" clId="Web-{E364C380-B6BE-4A49-A568-4A340DAE4848}" dt="2021-05-23T13:29:18.066" v="29"/>
          <ac:grpSpMkLst>
            <pc:docMk/>
            <pc:sldMk cId="109857222" sldId="256"/>
            <ac:grpSpMk id="32" creationId="{80F56037-8334-4400-9C7A-A3BEFA96A8A6}"/>
          </ac:grpSpMkLst>
        </pc:grpChg>
        <pc:grpChg chg="add">
          <ac:chgData name="namita18csu146" userId="S::namita18csu146@cse.ncuindia.edu::080a3bbd-fca8-4c4f-a53e-ca6b468b9e6c" providerId="AD" clId="Web-{E364C380-B6BE-4A49-A568-4A340DAE4848}" dt="2021-05-23T13:29:18.066" v="29"/>
          <ac:grpSpMkLst>
            <pc:docMk/>
            <pc:sldMk cId="109857222" sldId="256"/>
            <ac:grpSpMk id="36" creationId="{6B310A71-665E-47AB-9D80-2D90F7D92163}"/>
          </ac:grpSpMkLst>
        </pc:grpChg>
        <pc:picChg chg="add mod ord">
          <ac:chgData name="namita18csu146" userId="S::namita18csu146@cse.ncuindia.edu::080a3bbd-fca8-4c4f-a53e-ca6b468b9e6c" providerId="AD" clId="Web-{E364C380-B6BE-4A49-A568-4A340DAE4848}" dt="2021-05-23T13:29:54.739" v="36" actId="14100"/>
          <ac:picMkLst>
            <pc:docMk/>
            <pc:sldMk cId="109857222" sldId="256"/>
            <ac:picMk id="4" creationId="{3CE35A9A-22E3-46C1-99E6-7461163330D0}"/>
          </ac:picMkLst>
        </pc:picChg>
        <pc:cxnChg chg="add del">
          <ac:chgData name="namita18csu146" userId="S::namita18csu146@cse.ncuindia.edu::080a3bbd-fca8-4c4f-a53e-ca6b468b9e6c" providerId="AD" clId="Web-{E364C380-B6BE-4A49-A568-4A340DAE4848}" dt="2021-05-23T13:29:18.066" v="29"/>
          <ac:cxnSpMkLst>
            <pc:docMk/>
            <pc:sldMk cId="109857222" sldId="256"/>
            <ac:cxnSpMk id="13" creationId="{F0CE0765-E93C-4D37-9D5F-D464EFB10FA7}"/>
          </ac:cxnSpMkLst>
        </pc:cxnChg>
      </pc:sldChg>
      <pc:sldChg chg="addSp delSp modSp new mod ord setBg">
        <pc:chgData name="namita18csu146" userId="S::namita18csu146@cse.ncuindia.edu::080a3bbd-fca8-4c4f-a53e-ca6b468b9e6c" providerId="AD" clId="Web-{E364C380-B6BE-4A49-A568-4A340DAE4848}" dt="2021-05-23T13:46:55.231" v="361"/>
        <pc:sldMkLst>
          <pc:docMk/>
          <pc:sldMk cId="4146035899" sldId="257"/>
        </pc:sldMkLst>
        <pc:spChg chg="mod">
          <ac:chgData name="namita18csu146" userId="S::namita18csu146@cse.ncuindia.edu::080a3bbd-fca8-4c4f-a53e-ca6b468b9e6c" providerId="AD" clId="Web-{E364C380-B6BE-4A49-A568-4A340DAE4848}" dt="2021-05-23T13:32:18.742" v="73" actId="14100"/>
          <ac:spMkLst>
            <pc:docMk/>
            <pc:sldMk cId="4146035899" sldId="257"/>
            <ac:spMk id="2" creationId="{1A0087F0-3110-416C-9E91-8058BA0E82DB}"/>
          </ac:spMkLst>
        </pc:spChg>
        <pc:spChg chg="del mod">
          <ac:chgData name="namita18csu146" userId="S::namita18csu146@cse.ncuindia.edu::080a3bbd-fca8-4c4f-a53e-ca6b468b9e6c" providerId="AD" clId="Web-{E364C380-B6BE-4A49-A568-4A340DAE4848}" dt="2021-05-23T13:32:08.492" v="72"/>
          <ac:spMkLst>
            <pc:docMk/>
            <pc:sldMk cId="4146035899" sldId="257"/>
            <ac:spMk id="3" creationId="{AD811B94-F5DC-4999-81CC-45DC06979CA0}"/>
          </ac:spMkLst>
        </pc:spChg>
        <pc:spChg chg="add">
          <ac:chgData name="namita18csu146" userId="S::namita18csu146@cse.ncuindia.edu::080a3bbd-fca8-4c4f-a53e-ca6b468b9e6c" providerId="AD" clId="Web-{E364C380-B6BE-4A49-A568-4A340DAE4848}" dt="2021-05-23T13:32:08.492" v="72"/>
          <ac:spMkLst>
            <pc:docMk/>
            <pc:sldMk cId="4146035899" sldId="257"/>
            <ac:spMk id="9" creationId="{8651CFA9-6065-4243-AC48-858E359780B1}"/>
          </ac:spMkLst>
        </pc:spChg>
        <pc:spChg chg="add">
          <ac:chgData name="namita18csu146" userId="S::namita18csu146@cse.ncuindia.edu::080a3bbd-fca8-4c4f-a53e-ca6b468b9e6c" providerId="AD" clId="Web-{E364C380-B6BE-4A49-A568-4A340DAE4848}" dt="2021-05-23T13:32:08.492" v="72"/>
          <ac:spMkLst>
            <pc:docMk/>
            <pc:sldMk cId="4146035899" sldId="257"/>
            <ac:spMk id="11" creationId="{37962AE0-6A1C-4B76-9D52-10E5E6D7D3BB}"/>
          </ac:spMkLst>
        </pc:spChg>
        <pc:grpChg chg="add">
          <ac:chgData name="namita18csu146" userId="S::namita18csu146@cse.ncuindia.edu::080a3bbd-fca8-4c4f-a53e-ca6b468b9e6c" providerId="AD" clId="Web-{E364C380-B6BE-4A49-A568-4A340DAE4848}" dt="2021-05-23T13:32:08.492" v="72"/>
          <ac:grpSpMkLst>
            <pc:docMk/>
            <pc:sldMk cId="4146035899" sldId="257"/>
            <ac:grpSpMk id="13" creationId="{F73EC8D8-C118-4A24-B3A2-F22636F209B4}"/>
          </ac:grpSpMkLst>
        </pc:grpChg>
        <pc:grpChg chg="add">
          <ac:chgData name="namita18csu146" userId="S::namita18csu146@cse.ncuindia.edu::080a3bbd-fca8-4c4f-a53e-ca6b468b9e6c" providerId="AD" clId="Web-{E364C380-B6BE-4A49-A568-4A340DAE4848}" dt="2021-05-23T13:32:08.492" v="72"/>
          <ac:grpSpMkLst>
            <pc:docMk/>
            <pc:sldMk cId="4146035899" sldId="257"/>
            <ac:grpSpMk id="23" creationId="{3BA0B410-FA41-4CD6-A923-146E029BBB25}"/>
          </ac:grpSpMkLst>
        </pc:grpChg>
        <pc:graphicFrameChg chg="add">
          <ac:chgData name="namita18csu146" userId="S::namita18csu146@cse.ncuindia.edu::080a3bbd-fca8-4c4f-a53e-ca6b468b9e6c" providerId="AD" clId="Web-{E364C380-B6BE-4A49-A568-4A340DAE4848}" dt="2021-05-23T13:32:08.492" v="72"/>
          <ac:graphicFrameMkLst>
            <pc:docMk/>
            <pc:sldMk cId="4146035899" sldId="257"/>
            <ac:graphicFrameMk id="5" creationId="{46C4C158-2E10-4E5B-8A0D-AEC9F5B678F7}"/>
          </ac:graphicFrameMkLst>
        </pc:graphicFrameChg>
      </pc:sldChg>
      <pc:sldChg chg="addSp modSp new mod setBg">
        <pc:chgData name="namita18csu146" userId="S::namita18csu146@cse.ncuindia.edu::080a3bbd-fca8-4c4f-a53e-ca6b468b9e6c" providerId="AD" clId="Web-{E364C380-B6BE-4A49-A568-4A340DAE4848}" dt="2021-05-23T13:33:52.713" v="108"/>
        <pc:sldMkLst>
          <pc:docMk/>
          <pc:sldMk cId="1109553893" sldId="258"/>
        </pc:sldMkLst>
        <pc:spChg chg="mod">
          <ac:chgData name="namita18csu146" userId="S::namita18csu146@cse.ncuindia.edu::080a3bbd-fca8-4c4f-a53e-ca6b468b9e6c" providerId="AD" clId="Web-{E364C380-B6BE-4A49-A568-4A340DAE4848}" dt="2021-05-23T13:33:52.713" v="108"/>
          <ac:spMkLst>
            <pc:docMk/>
            <pc:sldMk cId="1109553893" sldId="258"/>
            <ac:spMk id="2" creationId="{01734288-4787-4D5C-ADF9-3733EE9111DA}"/>
          </ac:spMkLst>
        </pc:spChg>
        <pc:spChg chg="mod">
          <ac:chgData name="namita18csu146" userId="S::namita18csu146@cse.ncuindia.edu::080a3bbd-fca8-4c4f-a53e-ca6b468b9e6c" providerId="AD" clId="Web-{E364C380-B6BE-4A49-A568-4A340DAE4848}" dt="2021-05-23T13:33:52.713" v="108"/>
          <ac:spMkLst>
            <pc:docMk/>
            <pc:sldMk cId="1109553893" sldId="258"/>
            <ac:spMk id="3" creationId="{804E8C07-839D-4899-A228-D1D45F119CF1}"/>
          </ac:spMkLst>
        </pc:spChg>
        <pc:spChg chg="add">
          <ac:chgData name="namita18csu146" userId="S::namita18csu146@cse.ncuindia.edu::080a3bbd-fca8-4c4f-a53e-ca6b468b9e6c" providerId="AD" clId="Web-{E364C380-B6BE-4A49-A568-4A340DAE4848}" dt="2021-05-23T13:33:52.713" v="108"/>
          <ac:spMkLst>
            <pc:docMk/>
            <pc:sldMk cId="1109553893" sldId="258"/>
            <ac:spMk id="9" creationId="{8651CFA9-6065-4243-AC48-858E359780B1}"/>
          </ac:spMkLst>
        </pc:spChg>
        <pc:spChg chg="add">
          <ac:chgData name="namita18csu146" userId="S::namita18csu146@cse.ncuindia.edu::080a3bbd-fca8-4c4f-a53e-ca6b468b9e6c" providerId="AD" clId="Web-{E364C380-B6BE-4A49-A568-4A340DAE4848}" dt="2021-05-23T13:33:52.713" v="108"/>
          <ac:spMkLst>
            <pc:docMk/>
            <pc:sldMk cId="1109553893" sldId="258"/>
            <ac:spMk id="11" creationId="{37962AE0-6A1C-4B76-9D52-10E5E6D7D3BB}"/>
          </ac:spMkLst>
        </pc:spChg>
        <pc:grpChg chg="add">
          <ac:chgData name="namita18csu146" userId="S::namita18csu146@cse.ncuindia.edu::080a3bbd-fca8-4c4f-a53e-ca6b468b9e6c" providerId="AD" clId="Web-{E364C380-B6BE-4A49-A568-4A340DAE4848}" dt="2021-05-23T13:33:52.713" v="108"/>
          <ac:grpSpMkLst>
            <pc:docMk/>
            <pc:sldMk cId="1109553893" sldId="258"/>
            <ac:grpSpMk id="13" creationId="{FADD1535-ED83-48B3-8EB1-671A080F0918}"/>
          </ac:grpSpMkLst>
        </pc:grpChg>
        <pc:grpChg chg="add">
          <ac:chgData name="namita18csu146" userId="S::namita18csu146@cse.ncuindia.edu::080a3bbd-fca8-4c4f-a53e-ca6b468b9e6c" providerId="AD" clId="Web-{E364C380-B6BE-4A49-A568-4A340DAE4848}" dt="2021-05-23T13:33:52.713" v="108"/>
          <ac:grpSpMkLst>
            <pc:docMk/>
            <pc:sldMk cId="1109553893" sldId="258"/>
            <ac:grpSpMk id="23" creationId="{01081332-6CA1-49C2-A979-7709509AD165}"/>
          </ac:grpSpMkLst>
        </pc:grpChg>
        <pc:picChg chg="add">
          <ac:chgData name="namita18csu146" userId="S::namita18csu146@cse.ncuindia.edu::080a3bbd-fca8-4c4f-a53e-ca6b468b9e6c" providerId="AD" clId="Web-{E364C380-B6BE-4A49-A568-4A340DAE4848}" dt="2021-05-23T13:33:52.713" v="108"/>
          <ac:picMkLst>
            <pc:docMk/>
            <pc:sldMk cId="1109553893" sldId="258"/>
            <ac:picMk id="5" creationId="{310DB48F-3054-413F-86E4-1D232586E6D2}"/>
          </ac:picMkLst>
        </pc:picChg>
      </pc:sldChg>
      <pc:sldChg chg="addSp delSp modSp new mod setBg">
        <pc:chgData name="namita18csu146" userId="S::namita18csu146@cse.ncuindia.edu::080a3bbd-fca8-4c4f-a53e-ca6b468b9e6c" providerId="AD" clId="Web-{E364C380-B6BE-4A49-A568-4A340DAE4848}" dt="2021-05-23T13:36:18.357" v="195" actId="20577"/>
        <pc:sldMkLst>
          <pc:docMk/>
          <pc:sldMk cId="2916700174" sldId="259"/>
        </pc:sldMkLst>
        <pc:spChg chg="mod">
          <ac:chgData name="namita18csu146" userId="S::namita18csu146@cse.ncuindia.edu::080a3bbd-fca8-4c4f-a53e-ca6b468b9e6c" providerId="AD" clId="Web-{E364C380-B6BE-4A49-A568-4A340DAE4848}" dt="2021-05-23T13:36:18.357" v="195" actId="20577"/>
          <ac:spMkLst>
            <pc:docMk/>
            <pc:sldMk cId="2916700174" sldId="259"/>
            <ac:spMk id="2" creationId="{690363F0-FC34-40BE-A5B2-0C652C9DE37E}"/>
          </ac:spMkLst>
        </pc:spChg>
        <pc:spChg chg="del mod">
          <ac:chgData name="namita18csu146" userId="S::namita18csu146@cse.ncuindia.edu::080a3bbd-fca8-4c4f-a53e-ca6b468b9e6c" providerId="AD" clId="Web-{E364C380-B6BE-4A49-A568-4A340DAE4848}" dt="2021-05-23T13:35:50.872" v="191"/>
          <ac:spMkLst>
            <pc:docMk/>
            <pc:sldMk cId="2916700174" sldId="259"/>
            <ac:spMk id="3" creationId="{9E838EB0-9AA1-4006-AFFA-2F6B4121C157}"/>
          </ac:spMkLst>
        </pc:spChg>
        <pc:spChg chg="add">
          <ac:chgData name="namita18csu146" userId="S::namita18csu146@cse.ncuindia.edu::080a3bbd-fca8-4c4f-a53e-ca6b468b9e6c" providerId="AD" clId="Web-{E364C380-B6BE-4A49-A568-4A340DAE4848}" dt="2021-05-23T13:35:50.872" v="191"/>
          <ac:spMkLst>
            <pc:docMk/>
            <pc:sldMk cId="2916700174" sldId="259"/>
            <ac:spMk id="9" creationId="{8651CFA9-6065-4243-AC48-858E359780B1}"/>
          </ac:spMkLst>
        </pc:spChg>
        <pc:spChg chg="add">
          <ac:chgData name="namita18csu146" userId="S::namita18csu146@cse.ncuindia.edu::080a3bbd-fca8-4c4f-a53e-ca6b468b9e6c" providerId="AD" clId="Web-{E364C380-B6BE-4A49-A568-4A340DAE4848}" dt="2021-05-23T13:35:50.872" v="191"/>
          <ac:spMkLst>
            <pc:docMk/>
            <pc:sldMk cId="2916700174" sldId="259"/>
            <ac:spMk id="11" creationId="{37962AE0-6A1C-4B76-9D52-10E5E6D7D3BB}"/>
          </ac:spMkLst>
        </pc:spChg>
        <pc:grpChg chg="add">
          <ac:chgData name="namita18csu146" userId="S::namita18csu146@cse.ncuindia.edu::080a3bbd-fca8-4c4f-a53e-ca6b468b9e6c" providerId="AD" clId="Web-{E364C380-B6BE-4A49-A568-4A340DAE4848}" dt="2021-05-23T13:35:50.872" v="191"/>
          <ac:grpSpMkLst>
            <pc:docMk/>
            <pc:sldMk cId="2916700174" sldId="259"/>
            <ac:grpSpMk id="13" creationId="{5E5536F2-BB10-4970-9C95-51CCDE8842AF}"/>
          </ac:grpSpMkLst>
        </pc:grpChg>
        <pc:grpChg chg="add">
          <ac:chgData name="namita18csu146" userId="S::namita18csu146@cse.ncuindia.edu::080a3bbd-fca8-4c4f-a53e-ca6b468b9e6c" providerId="AD" clId="Web-{E364C380-B6BE-4A49-A568-4A340DAE4848}" dt="2021-05-23T13:35:50.872" v="191"/>
          <ac:grpSpMkLst>
            <pc:docMk/>
            <pc:sldMk cId="2916700174" sldId="259"/>
            <ac:grpSpMk id="23" creationId="{4E8659C6-7D51-4002-BCB2-0B4CA79E3FBE}"/>
          </ac:grpSpMkLst>
        </pc:grpChg>
        <pc:graphicFrameChg chg="add">
          <ac:chgData name="namita18csu146" userId="S::namita18csu146@cse.ncuindia.edu::080a3bbd-fca8-4c4f-a53e-ca6b468b9e6c" providerId="AD" clId="Web-{E364C380-B6BE-4A49-A568-4A340DAE4848}" dt="2021-05-23T13:35:50.872" v="191"/>
          <ac:graphicFrameMkLst>
            <pc:docMk/>
            <pc:sldMk cId="2916700174" sldId="259"/>
            <ac:graphicFrameMk id="5" creationId="{41521435-CF1A-4FBA-87A9-72A698E5DE9E}"/>
          </ac:graphicFrameMkLst>
        </pc:graphicFrameChg>
      </pc:sldChg>
      <pc:sldChg chg="addSp delSp modSp new mod setBg">
        <pc:chgData name="namita18csu146" userId="S::namita18csu146@cse.ncuindia.edu::080a3bbd-fca8-4c4f-a53e-ca6b468b9e6c" providerId="AD" clId="Web-{E364C380-B6BE-4A49-A568-4A340DAE4848}" dt="2021-05-23T13:39:17.408" v="210"/>
        <pc:sldMkLst>
          <pc:docMk/>
          <pc:sldMk cId="3643749433" sldId="260"/>
        </pc:sldMkLst>
        <pc:spChg chg="mod">
          <ac:chgData name="namita18csu146" userId="S::namita18csu146@cse.ncuindia.edu::080a3bbd-fca8-4c4f-a53e-ca6b468b9e6c" providerId="AD" clId="Web-{E364C380-B6BE-4A49-A568-4A340DAE4848}" dt="2021-05-23T13:39:17.408" v="210"/>
          <ac:spMkLst>
            <pc:docMk/>
            <pc:sldMk cId="3643749433" sldId="260"/>
            <ac:spMk id="2" creationId="{C84E59BE-B629-4928-BBEB-774CE73246D8}"/>
          </ac:spMkLst>
        </pc:spChg>
        <pc:spChg chg="mod">
          <ac:chgData name="namita18csu146" userId="S::namita18csu146@cse.ncuindia.edu::080a3bbd-fca8-4c4f-a53e-ca6b468b9e6c" providerId="AD" clId="Web-{E364C380-B6BE-4A49-A568-4A340DAE4848}" dt="2021-05-23T13:39:17.408" v="210"/>
          <ac:spMkLst>
            <pc:docMk/>
            <pc:sldMk cId="3643749433" sldId="260"/>
            <ac:spMk id="3" creationId="{610496FE-1D8D-4558-81A6-8A717A85749A}"/>
          </ac:spMkLst>
        </pc:spChg>
        <pc:spChg chg="add del">
          <ac:chgData name="namita18csu146" userId="S::namita18csu146@cse.ncuindia.edu::080a3bbd-fca8-4c4f-a53e-ca6b468b9e6c" providerId="AD" clId="Web-{E364C380-B6BE-4A49-A568-4A340DAE4848}" dt="2021-05-23T13:39:17.408" v="210"/>
          <ac:spMkLst>
            <pc:docMk/>
            <pc:sldMk cId="3643749433" sldId="260"/>
            <ac:spMk id="9" creationId="{8651CFA9-6065-4243-AC48-858E359780B1}"/>
          </ac:spMkLst>
        </pc:spChg>
        <pc:spChg chg="add del">
          <ac:chgData name="namita18csu146" userId="S::namita18csu146@cse.ncuindia.edu::080a3bbd-fca8-4c4f-a53e-ca6b468b9e6c" providerId="AD" clId="Web-{E364C380-B6BE-4A49-A568-4A340DAE4848}" dt="2021-05-23T13:39:17.408" v="210"/>
          <ac:spMkLst>
            <pc:docMk/>
            <pc:sldMk cId="3643749433" sldId="260"/>
            <ac:spMk id="11" creationId="{37962AE0-6A1C-4B76-9D52-10E5E6D7D3BB}"/>
          </ac:spMkLst>
        </pc:spChg>
        <pc:grpChg chg="add del">
          <ac:chgData name="namita18csu146" userId="S::namita18csu146@cse.ncuindia.edu::080a3bbd-fca8-4c4f-a53e-ca6b468b9e6c" providerId="AD" clId="Web-{E364C380-B6BE-4A49-A568-4A340DAE4848}" dt="2021-05-23T13:39:17.408" v="210"/>
          <ac:grpSpMkLst>
            <pc:docMk/>
            <pc:sldMk cId="3643749433" sldId="260"/>
            <ac:grpSpMk id="13" creationId="{FADD1535-ED83-48B3-8EB1-671A080F0918}"/>
          </ac:grpSpMkLst>
        </pc:grpChg>
        <pc:grpChg chg="add del">
          <ac:chgData name="namita18csu146" userId="S::namita18csu146@cse.ncuindia.edu::080a3bbd-fca8-4c4f-a53e-ca6b468b9e6c" providerId="AD" clId="Web-{E364C380-B6BE-4A49-A568-4A340DAE4848}" dt="2021-05-23T13:39:17.408" v="210"/>
          <ac:grpSpMkLst>
            <pc:docMk/>
            <pc:sldMk cId="3643749433" sldId="260"/>
            <ac:grpSpMk id="23" creationId="{01081332-6CA1-49C2-A979-7709509AD165}"/>
          </ac:grpSpMkLst>
        </pc:grpChg>
        <pc:picChg chg="add del">
          <ac:chgData name="namita18csu146" userId="S::namita18csu146@cse.ncuindia.edu::080a3bbd-fca8-4c4f-a53e-ca6b468b9e6c" providerId="AD" clId="Web-{E364C380-B6BE-4A49-A568-4A340DAE4848}" dt="2021-05-23T13:39:17.408" v="210"/>
          <ac:picMkLst>
            <pc:docMk/>
            <pc:sldMk cId="3643749433" sldId="260"/>
            <ac:picMk id="5" creationId="{79B625B4-5A10-4D89-BE53-7A68DCF2DA26}"/>
          </ac:picMkLst>
        </pc:picChg>
      </pc:sldChg>
      <pc:sldChg chg="addSp delSp modSp new mod ord setBg">
        <pc:chgData name="namita18csu146" userId="S::namita18csu146@cse.ncuindia.edu::080a3bbd-fca8-4c4f-a53e-ca6b468b9e6c" providerId="AD" clId="Web-{E364C380-B6BE-4A49-A568-4A340DAE4848}" dt="2021-05-23T13:46:51.387" v="360"/>
        <pc:sldMkLst>
          <pc:docMk/>
          <pc:sldMk cId="527431022" sldId="261"/>
        </pc:sldMkLst>
        <pc:spChg chg="mod">
          <ac:chgData name="namita18csu146" userId="S::namita18csu146@cse.ncuindia.edu::080a3bbd-fca8-4c4f-a53e-ca6b468b9e6c" providerId="AD" clId="Web-{E364C380-B6BE-4A49-A568-4A340DAE4848}" dt="2021-05-23T13:43:19.695" v="353" actId="14100"/>
          <ac:spMkLst>
            <pc:docMk/>
            <pc:sldMk cId="527431022" sldId="261"/>
            <ac:spMk id="2" creationId="{32B8D251-CCDB-4DDC-9FE8-62F2EC5834BC}"/>
          </ac:spMkLst>
        </pc:spChg>
        <pc:spChg chg="del mod">
          <ac:chgData name="namita18csu146" userId="S::namita18csu146@cse.ncuindia.edu::080a3bbd-fca8-4c4f-a53e-ca6b468b9e6c" providerId="AD" clId="Web-{E364C380-B6BE-4A49-A568-4A340DAE4848}" dt="2021-05-23T13:43:00.475" v="351"/>
          <ac:spMkLst>
            <pc:docMk/>
            <pc:sldMk cId="527431022" sldId="261"/>
            <ac:spMk id="3" creationId="{208C4956-F3A7-46E7-BF33-D9BE9EE87A3E}"/>
          </ac:spMkLst>
        </pc:spChg>
        <pc:spChg chg="add">
          <ac:chgData name="namita18csu146" userId="S::namita18csu146@cse.ncuindia.edu::080a3bbd-fca8-4c4f-a53e-ca6b468b9e6c" providerId="AD" clId="Web-{E364C380-B6BE-4A49-A568-4A340DAE4848}" dt="2021-05-23T13:43:00.475" v="351"/>
          <ac:spMkLst>
            <pc:docMk/>
            <pc:sldMk cId="527431022" sldId="261"/>
            <ac:spMk id="9" creationId="{8651CFA9-6065-4243-AC48-858E359780B1}"/>
          </ac:spMkLst>
        </pc:spChg>
        <pc:spChg chg="add">
          <ac:chgData name="namita18csu146" userId="S::namita18csu146@cse.ncuindia.edu::080a3bbd-fca8-4c4f-a53e-ca6b468b9e6c" providerId="AD" clId="Web-{E364C380-B6BE-4A49-A568-4A340DAE4848}" dt="2021-05-23T13:43:00.475" v="351"/>
          <ac:spMkLst>
            <pc:docMk/>
            <pc:sldMk cId="527431022" sldId="261"/>
            <ac:spMk id="11" creationId="{37962AE0-6A1C-4B76-9D52-10E5E6D7D3BB}"/>
          </ac:spMkLst>
        </pc:spChg>
        <pc:grpChg chg="add">
          <ac:chgData name="namita18csu146" userId="S::namita18csu146@cse.ncuindia.edu::080a3bbd-fca8-4c4f-a53e-ca6b468b9e6c" providerId="AD" clId="Web-{E364C380-B6BE-4A49-A568-4A340DAE4848}" dt="2021-05-23T13:43:00.475" v="351"/>
          <ac:grpSpMkLst>
            <pc:docMk/>
            <pc:sldMk cId="527431022" sldId="261"/>
            <ac:grpSpMk id="13" creationId="{32D15CB3-AC64-41F7-86F8-22A111F3DC24}"/>
          </ac:grpSpMkLst>
        </pc:grpChg>
        <pc:grpChg chg="add">
          <ac:chgData name="namita18csu146" userId="S::namita18csu146@cse.ncuindia.edu::080a3bbd-fca8-4c4f-a53e-ca6b468b9e6c" providerId="AD" clId="Web-{E364C380-B6BE-4A49-A568-4A340DAE4848}" dt="2021-05-23T13:43:00.475" v="351"/>
          <ac:grpSpMkLst>
            <pc:docMk/>
            <pc:sldMk cId="527431022" sldId="261"/>
            <ac:grpSpMk id="23" creationId="{921D9B61-CDA2-49D1-82AA-534691496FE5}"/>
          </ac:grpSpMkLst>
        </pc:grpChg>
        <pc:graphicFrameChg chg="add">
          <ac:chgData name="namita18csu146" userId="S::namita18csu146@cse.ncuindia.edu::080a3bbd-fca8-4c4f-a53e-ca6b468b9e6c" providerId="AD" clId="Web-{E364C380-B6BE-4A49-A568-4A340DAE4848}" dt="2021-05-23T13:43:00.475" v="351"/>
          <ac:graphicFrameMkLst>
            <pc:docMk/>
            <pc:sldMk cId="527431022" sldId="261"/>
            <ac:graphicFrameMk id="5" creationId="{23480053-E4AD-4901-B825-6C55D7EF224E}"/>
          </ac:graphicFrameMkLst>
        </pc:graphicFrameChg>
      </pc:sldChg>
      <pc:sldChg chg="addSp delSp modSp new mod setBg">
        <pc:chgData name="namita18csu146" userId="S::namita18csu146@cse.ncuindia.edu::080a3bbd-fca8-4c4f-a53e-ca6b468b9e6c" providerId="AD" clId="Web-{E364C380-B6BE-4A49-A568-4A340DAE4848}" dt="2021-05-23T14:58:39.768" v="615" actId="20577"/>
        <pc:sldMkLst>
          <pc:docMk/>
          <pc:sldMk cId="2856488397" sldId="262"/>
        </pc:sldMkLst>
        <pc:spChg chg="del mod">
          <ac:chgData name="namita18csu146" userId="S::namita18csu146@cse.ncuindia.edu::080a3bbd-fca8-4c4f-a53e-ca6b468b9e6c" providerId="AD" clId="Web-{E364C380-B6BE-4A49-A568-4A340DAE4848}" dt="2021-05-23T14:55:51.576" v="503"/>
          <ac:spMkLst>
            <pc:docMk/>
            <pc:sldMk cId="2856488397" sldId="262"/>
            <ac:spMk id="2" creationId="{D1FDDDEC-D771-4AD4-94EA-88704B68043A}"/>
          </ac:spMkLst>
        </pc:spChg>
        <pc:spChg chg="del mod">
          <ac:chgData name="namita18csu146" userId="S::namita18csu146@cse.ncuindia.edu::080a3bbd-fca8-4c4f-a53e-ca6b468b9e6c" providerId="AD" clId="Web-{E364C380-B6BE-4A49-A568-4A340DAE4848}" dt="2021-05-23T14:56:07.139" v="505"/>
          <ac:spMkLst>
            <pc:docMk/>
            <pc:sldMk cId="2856488397" sldId="262"/>
            <ac:spMk id="3" creationId="{EF655E63-DC73-4E93-A130-DBFCA34DED69}"/>
          </ac:spMkLst>
        </pc:spChg>
        <pc:spChg chg="add del mod">
          <ac:chgData name="namita18csu146" userId="S::namita18csu146@cse.ncuindia.edu::080a3bbd-fca8-4c4f-a53e-ca6b468b9e6c" providerId="AD" clId="Web-{E364C380-B6BE-4A49-A568-4A340DAE4848}" dt="2021-05-23T14:55:58.498" v="504"/>
          <ac:spMkLst>
            <pc:docMk/>
            <pc:sldMk cId="2856488397" sldId="262"/>
            <ac:spMk id="5" creationId="{B9F72A39-A322-4556-B53D-B78F15D8612D}"/>
          </ac:spMkLst>
        </pc:spChg>
        <pc:spChg chg="add">
          <ac:chgData name="namita18csu146" userId="S::namita18csu146@cse.ncuindia.edu::080a3bbd-fca8-4c4f-a53e-ca6b468b9e6c" providerId="AD" clId="Web-{E364C380-B6BE-4A49-A568-4A340DAE4848}" dt="2021-05-23T14:56:57.265" v="536"/>
          <ac:spMkLst>
            <pc:docMk/>
            <pc:sldMk cId="2856488397" sldId="262"/>
            <ac:spMk id="11" creationId="{8651CFA9-6065-4243-AC48-858E359780B1}"/>
          </ac:spMkLst>
        </pc:spChg>
        <pc:spChg chg="add">
          <ac:chgData name="namita18csu146" userId="S::namita18csu146@cse.ncuindia.edu::080a3bbd-fca8-4c4f-a53e-ca6b468b9e6c" providerId="AD" clId="Web-{E364C380-B6BE-4A49-A568-4A340DAE4848}" dt="2021-05-23T14:56:57.265" v="536"/>
          <ac:spMkLst>
            <pc:docMk/>
            <pc:sldMk cId="2856488397" sldId="262"/>
            <ac:spMk id="13" creationId="{37962AE0-6A1C-4B76-9D52-10E5E6D7D3BB}"/>
          </ac:spMkLst>
        </pc:spChg>
        <pc:grpChg chg="add">
          <ac:chgData name="namita18csu146" userId="S::namita18csu146@cse.ncuindia.edu::080a3bbd-fca8-4c4f-a53e-ca6b468b9e6c" providerId="AD" clId="Web-{E364C380-B6BE-4A49-A568-4A340DAE4848}" dt="2021-05-23T14:56:57.265" v="536"/>
          <ac:grpSpMkLst>
            <pc:docMk/>
            <pc:sldMk cId="2856488397" sldId="262"/>
            <ac:grpSpMk id="15" creationId="{32D15CB3-AC64-41F7-86F8-22A111F3DC24}"/>
          </ac:grpSpMkLst>
        </pc:grpChg>
        <pc:grpChg chg="add">
          <ac:chgData name="namita18csu146" userId="S::namita18csu146@cse.ncuindia.edu::080a3bbd-fca8-4c4f-a53e-ca6b468b9e6c" providerId="AD" clId="Web-{E364C380-B6BE-4A49-A568-4A340DAE4848}" dt="2021-05-23T14:56:57.265" v="536"/>
          <ac:grpSpMkLst>
            <pc:docMk/>
            <pc:sldMk cId="2856488397" sldId="262"/>
            <ac:grpSpMk id="25" creationId="{921D9B61-CDA2-49D1-82AA-534691496FE5}"/>
          </ac:grpSpMkLst>
        </pc:grpChg>
        <pc:graphicFrameChg chg="add mod modGraphic">
          <ac:chgData name="namita18csu146" userId="S::namita18csu146@cse.ncuindia.edu::080a3bbd-fca8-4c4f-a53e-ca6b468b9e6c" providerId="AD" clId="Web-{E364C380-B6BE-4A49-A568-4A340DAE4848}" dt="2021-05-23T14:58:39.768" v="615" actId="20577"/>
          <ac:graphicFrameMkLst>
            <pc:docMk/>
            <pc:sldMk cId="2856488397" sldId="262"/>
            <ac:graphicFrameMk id="6" creationId="{352C9793-296A-4207-B48A-5B503842A1BA}"/>
          </ac:graphicFrameMkLst>
        </pc:graphicFrameChg>
      </pc:sldChg>
      <pc:sldChg chg="addSp delSp modSp new mod setBg">
        <pc:chgData name="namita18csu146" userId="S::namita18csu146@cse.ncuindia.edu::080a3bbd-fca8-4c4f-a53e-ca6b468b9e6c" providerId="AD" clId="Web-{E364C380-B6BE-4A49-A568-4A340DAE4848}" dt="2021-05-23T13:52:35.394" v="418" actId="20577"/>
        <pc:sldMkLst>
          <pc:docMk/>
          <pc:sldMk cId="2050063063" sldId="263"/>
        </pc:sldMkLst>
        <pc:spChg chg="mod">
          <ac:chgData name="namita18csu146" userId="S::namita18csu146@cse.ncuindia.edu::080a3bbd-fca8-4c4f-a53e-ca6b468b9e6c" providerId="AD" clId="Web-{E364C380-B6BE-4A49-A568-4A340DAE4848}" dt="2021-05-23T13:52:35.394" v="418" actId="20577"/>
          <ac:spMkLst>
            <pc:docMk/>
            <pc:sldMk cId="2050063063" sldId="263"/>
            <ac:spMk id="2" creationId="{59D15C09-E5E1-44C7-BE42-E00DE857F53B}"/>
          </ac:spMkLst>
        </pc:spChg>
        <pc:spChg chg="del">
          <ac:chgData name="namita18csu146" userId="S::namita18csu146@cse.ncuindia.edu::080a3bbd-fca8-4c4f-a53e-ca6b468b9e6c" providerId="AD" clId="Web-{E364C380-B6BE-4A49-A568-4A340DAE4848}" dt="2021-05-23T13:50:20.501" v="390"/>
          <ac:spMkLst>
            <pc:docMk/>
            <pc:sldMk cId="2050063063" sldId="263"/>
            <ac:spMk id="3" creationId="{F2AE9651-0250-4FBF-8081-E009AFEA79D3}"/>
          </ac:spMkLst>
        </pc:spChg>
        <pc:spChg chg="add del">
          <ac:chgData name="namita18csu146" userId="S::namita18csu146@cse.ncuindia.edu::080a3bbd-fca8-4c4f-a53e-ca6b468b9e6c" providerId="AD" clId="Web-{E364C380-B6BE-4A49-A568-4A340DAE4848}" dt="2021-05-23T13:52:12.003" v="405"/>
          <ac:spMkLst>
            <pc:docMk/>
            <pc:sldMk cId="2050063063" sldId="263"/>
            <ac:spMk id="6" creationId="{8651CFA9-6065-4243-AC48-858E359780B1}"/>
          </ac:spMkLst>
        </pc:spChg>
        <pc:spChg chg="add del">
          <ac:chgData name="namita18csu146" userId="S::namita18csu146@cse.ncuindia.edu::080a3bbd-fca8-4c4f-a53e-ca6b468b9e6c" providerId="AD" clId="Web-{E364C380-B6BE-4A49-A568-4A340DAE4848}" dt="2021-05-23T13:52:12.003" v="405"/>
          <ac:spMkLst>
            <pc:docMk/>
            <pc:sldMk cId="2050063063" sldId="263"/>
            <ac:spMk id="7" creationId="{37962AE0-6A1C-4B76-9D52-10E5E6D7D3BB}"/>
          </ac:spMkLst>
        </pc:spChg>
        <pc:spChg chg="add del">
          <ac:chgData name="namita18csu146" userId="S::namita18csu146@cse.ncuindia.edu::080a3bbd-fca8-4c4f-a53e-ca6b468b9e6c" providerId="AD" clId="Web-{E364C380-B6BE-4A49-A568-4A340DAE4848}" dt="2021-05-23T13:51:59.190" v="401"/>
          <ac:spMkLst>
            <pc:docMk/>
            <pc:sldMk cId="2050063063" sldId="263"/>
            <ac:spMk id="9" creationId="{8651CFA9-6065-4243-AC48-858E359780B1}"/>
          </ac:spMkLst>
        </pc:spChg>
        <pc:spChg chg="add del">
          <ac:chgData name="namita18csu146" userId="S::namita18csu146@cse.ncuindia.edu::080a3bbd-fca8-4c4f-a53e-ca6b468b9e6c" providerId="AD" clId="Web-{E364C380-B6BE-4A49-A568-4A340DAE4848}" dt="2021-05-23T13:51:59.190" v="401"/>
          <ac:spMkLst>
            <pc:docMk/>
            <pc:sldMk cId="2050063063" sldId="263"/>
            <ac:spMk id="11" creationId="{37962AE0-6A1C-4B76-9D52-10E5E6D7D3BB}"/>
          </ac:spMkLst>
        </pc:spChg>
        <pc:spChg chg="add">
          <ac:chgData name="namita18csu146" userId="S::namita18csu146@cse.ncuindia.edu::080a3bbd-fca8-4c4f-a53e-ca6b468b9e6c" providerId="AD" clId="Web-{E364C380-B6BE-4A49-A568-4A340DAE4848}" dt="2021-05-23T13:52:12.081" v="406"/>
          <ac:spMkLst>
            <pc:docMk/>
            <pc:sldMk cId="2050063063" sldId="263"/>
            <ac:spMk id="12" creationId="{8651CFA9-6065-4243-AC48-858E359780B1}"/>
          </ac:spMkLst>
        </pc:spChg>
        <pc:spChg chg="add">
          <ac:chgData name="namita18csu146" userId="S::namita18csu146@cse.ncuindia.edu::080a3bbd-fca8-4c4f-a53e-ca6b468b9e6c" providerId="AD" clId="Web-{E364C380-B6BE-4A49-A568-4A340DAE4848}" dt="2021-05-23T13:52:12.081" v="406"/>
          <ac:spMkLst>
            <pc:docMk/>
            <pc:sldMk cId="2050063063" sldId="263"/>
            <ac:spMk id="22" creationId="{37962AE0-6A1C-4B76-9D52-10E5E6D7D3BB}"/>
          </ac:spMkLst>
        </pc:spChg>
        <pc:grpChg chg="add del">
          <ac:chgData name="namita18csu146" userId="S::namita18csu146@cse.ncuindia.edu::080a3bbd-fca8-4c4f-a53e-ca6b468b9e6c" providerId="AD" clId="Web-{E364C380-B6BE-4A49-A568-4A340DAE4848}" dt="2021-05-23T13:52:12.003" v="405"/>
          <ac:grpSpMkLst>
            <pc:docMk/>
            <pc:sldMk cId="2050063063" sldId="263"/>
            <ac:grpSpMk id="8" creationId="{32D15CB3-AC64-41F7-86F8-22A111F3DC24}"/>
          </ac:grpSpMkLst>
        </pc:grpChg>
        <pc:grpChg chg="add del">
          <ac:chgData name="namita18csu146" userId="S::namita18csu146@cse.ncuindia.edu::080a3bbd-fca8-4c4f-a53e-ca6b468b9e6c" providerId="AD" clId="Web-{E364C380-B6BE-4A49-A568-4A340DAE4848}" dt="2021-05-23T13:52:12.003" v="405"/>
          <ac:grpSpMkLst>
            <pc:docMk/>
            <pc:sldMk cId="2050063063" sldId="263"/>
            <ac:grpSpMk id="10" creationId="{921D9B61-CDA2-49D1-82AA-534691496FE5}"/>
          </ac:grpSpMkLst>
        </pc:grpChg>
        <pc:grpChg chg="add del">
          <ac:chgData name="namita18csu146" userId="S::namita18csu146@cse.ncuindia.edu::080a3bbd-fca8-4c4f-a53e-ca6b468b9e6c" providerId="AD" clId="Web-{E364C380-B6BE-4A49-A568-4A340DAE4848}" dt="2021-05-23T13:51:59.190" v="401"/>
          <ac:grpSpMkLst>
            <pc:docMk/>
            <pc:sldMk cId="2050063063" sldId="263"/>
            <ac:grpSpMk id="13" creationId="{ED60728C-88AF-4686-B927-4D16FCA61202}"/>
          </ac:grpSpMkLst>
        </pc:grpChg>
        <pc:grpChg chg="add del">
          <ac:chgData name="namita18csu146" userId="S::namita18csu146@cse.ncuindia.edu::080a3bbd-fca8-4c4f-a53e-ca6b468b9e6c" providerId="AD" clId="Web-{E364C380-B6BE-4A49-A568-4A340DAE4848}" dt="2021-05-23T13:51:59.190" v="401"/>
          <ac:grpSpMkLst>
            <pc:docMk/>
            <pc:sldMk cId="2050063063" sldId="263"/>
            <ac:grpSpMk id="23" creationId="{E29543BC-4F82-4E07-AB0A-5F4630678500}"/>
          </ac:grpSpMkLst>
        </pc:grpChg>
        <pc:grpChg chg="add">
          <ac:chgData name="namita18csu146" userId="S::namita18csu146@cse.ncuindia.edu::080a3bbd-fca8-4c4f-a53e-ca6b468b9e6c" providerId="AD" clId="Web-{E364C380-B6BE-4A49-A568-4A340DAE4848}" dt="2021-05-23T13:52:12.081" v="406"/>
          <ac:grpSpMkLst>
            <pc:docMk/>
            <pc:sldMk cId="2050063063" sldId="263"/>
            <ac:grpSpMk id="33" creationId="{32D15CB3-AC64-41F7-86F8-22A111F3DC24}"/>
          </ac:grpSpMkLst>
        </pc:grpChg>
        <pc:grpChg chg="add">
          <ac:chgData name="namita18csu146" userId="S::namita18csu146@cse.ncuindia.edu::080a3bbd-fca8-4c4f-a53e-ca6b468b9e6c" providerId="AD" clId="Web-{E364C380-B6BE-4A49-A568-4A340DAE4848}" dt="2021-05-23T13:52:12.081" v="406"/>
          <ac:grpSpMkLst>
            <pc:docMk/>
            <pc:sldMk cId="2050063063" sldId="263"/>
            <ac:grpSpMk id="34" creationId="{921D9B61-CDA2-49D1-82AA-534691496FE5}"/>
          </ac:grpSpMkLst>
        </pc:grpChg>
        <pc:graphicFrameChg chg="add mod ord modGraphic">
          <ac:chgData name="namita18csu146" userId="S::namita18csu146@cse.ncuindia.edu::080a3bbd-fca8-4c4f-a53e-ca6b468b9e6c" providerId="AD" clId="Web-{E364C380-B6BE-4A49-A568-4A340DAE4848}" dt="2021-05-23T13:52:12.081" v="406"/>
          <ac:graphicFrameMkLst>
            <pc:docMk/>
            <pc:sldMk cId="2050063063" sldId="263"/>
            <ac:graphicFrameMk id="4" creationId="{976D1093-F16D-4B43-8622-8DBA1D97B071}"/>
          </ac:graphicFrameMkLst>
        </pc:graphicFrameChg>
      </pc:sldChg>
      <pc:sldChg chg="addSp delSp modSp new">
        <pc:chgData name="namita18csu146" userId="S::namita18csu146@cse.ncuindia.edu::080a3bbd-fca8-4c4f-a53e-ca6b468b9e6c" providerId="AD" clId="Web-{E364C380-B6BE-4A49-A568-4A340DAE4848}" dt="2021-05-23T13:49:05.765" v="387"/>
        <pc:sldMkLst>
          <pc:docMk/>
          <pc:sldMk cId="2716468612" sldId="264"/>
        </pc:sldMkLst>
        <pc:spChg chg="mod">
          <ac:chgData name="namita18csu146" userId="S::namita18csu146@cse.ncuindia.edu::080a3bbd-fca8-4c4f-a53e-ca6b468b9e6c" providerId="AD" clId="Web-{E364C380-B6BE-4A49-A568-4A340DAE4848}" dt="2021-05-23T13:48:01.904" v="382" actId="20577"/>
          <ac:spMkLst>
            <pc:docMk/>
            <pc:sldMk cId="2716468612" sldId="264"/>
            <ac:spMk id="2" creationId="{06FEEE57-704F-4EC6-A7FF-79FD15DC0ED1}"/>
          </ac:spMkLst>
        </pc:spChg>
        <pc:spChg chg="del mod">
          <ac:chgData name="namita18csu146" userId="S::namita18csu146@cse.ncuindia.edu::080a3bbd-fca8-4c4f-a53e-ca6b468b9e6c" providerId="AD" clId="Web-{E364C380-B6BE-4A49-A568-4A340DAE4848}" dt="2021-05-23T13:49:05.765" v="387"/>
          <ac:spMkLst>
            <pc:docMk/>
            <pc:sldMk cId="2716468612" sldId="264"/>
            <ac:spMk id="3" creationId="{B7BC0DA3-339E-419C-9CEF-40B696A7B5E5}"/>
          </ac:spMkLst>
        </pc:spChg>
        <pc:graphicFrameChg chg="add del mod modGraphic">
          <ac:chgData name="namita18csu146" userId="S::namita18csu146@cse.ncuindia.edu::080a3bbd-fca8-4c4f-a53e-ca6b468b9e6c" providerId="AD" clId="Web-{E364C380-B6BE-4A49-A568-4A340DAE4848}" dt="2021-05-23T13:48:54.374" v="386"/>
          <ac:graphicFrameMkLst>
            <pc:docMk/>
            <pc:sldMk cId="2716468612" sldId="264"/>
            <ac:graphicFrameMk id="4" creationId="{018FB215-DF72-4029-887F-794E0ED20CE7}"/>
          </ac:graphicFrameMkLst>
        </pc:graphicFrameChg>
        <pc:graphicFrameChg chg="add">
          <ac:chgData name="namita18csu146" userId="S::namita18csu146@cse.ncuindia.edu::080a3bbd-fca8-4c4f-a53e-ca6b468b9e6c" providerId="AD" clId="Web-{E364C380-B6BE-4A49-A568-4A340DAE4848}" dt="2021-05-23T13:49:05.765" v="387"/>
          <ac:graphicFrameMkLst>
            <pc:docMk/>
            <pc:sldMk cId="2716468612" sldId="264"/>
            <ac:graphicFrameMk id="5" creationId="{7A3B948D-7B33-40C6-AA7D-542851A45B85}"/>
          </ac:graphicFrameMkLst>
        </pc:graphicFrameChg>
      </pc:sldChg>
      <pc:sldChg chg="modSp new">
        <pc:chgData name="namita18csu146" userId="S::namita18csu146@cse.ncuindia.edu::080a3bbd-fca8-4c4f-a53e-ca6b468b9e6c" providerId="AD" clId="Web-{E364C380-B6BE-4A49-A568-4A340DAE4848}" dt="2021-05-23T14:59:25.863" v="618" actId="20577"/>
        <pc:sldMkLst>
          <pc:docMk/>
          <pc:sldMk cId="547469004" sldId="265"/>
        </pc:sldMkLst>
        <pc:spChg chg="mod">
          <ac:chgData name="namita18csu146" userId="S::namita18csu146@cse.ncuindia.edu::080a3bbd-fca8-4c4f-a53e-ca6b468b9e6c" providerId="AD" clId="Web-{E364C380-B6BE-4A49-A568-4A340DAE4848}" dt="2021-05-23T14:59:25.863" v="618" actId="20577"/>
          <ac:spMkLst>
            <pc:docMk/>
            <pc:sldMk cId="547469004" sldId="265"/>
            <ac:spMk id="2" creationId="{3CF8C5E8-9436-4FF0-8D6F-14689E0997EA}"/>
          </ac:spMkLst>
        </pc:spChg>
        <pc:spChg chg="mod">
          <ac:chgData name="namita18csu146" userId="S::namita18csu146@cse.ncuindia.edu::080a3bbd-fca8-4c4f-a53e-ca6b468b9e6c" providerId="AD" clId="Web-{E364C380-B6BE-4A49-A568-4A340DAE4848}" dt="2021-05-23T14:48:34.797" v="429" actId="20577"/>
          <ac:spMkLst>
            <pc:docMk/>
            <pc:sldMk cId="547469004" sldId="265"/>
            <ac:spMk id="3" creationId="{59E6072B-2492-42B4-818C-1BC6BEABFE34}"/>
          </ac:spMkLst>
        </pc:spChg>
      </pc:sldChg>
      <pc:sldChg chg="addSp delSp modSp new mod setBg">
        <pc:chgData name="namita18csu146" userId="S::namita18csu146@cse.ncuindia.edu::080a3bbd-fca8-4c4f-a53e-ca6b468b9e6c" providerId="AD" clId="Web-{E364C380-B6BE-4A49-A568-4A340DAE4848}" dt="2021-05-23T15:07:11.031" v="679" actId="20577"/>
        <pc:sldMkLst>
          <pc:docMk/>
          <pc:sldMk cId="3686517130" sldId="266"/>
        </pc:sldMkLst>
        <pc:spChg chg="mod">
          <ac:chgData name="namita18csu146" userId="S::namita18csu146@cse.ncuindia.edu::080a3bbd-fca8-4c4f-a53e-ca6b468b9e6c" providerId="AD" clId="Web-{E364C380-B6BE-4A49-A568-4A340DAE4848}" dt="2021-05-23T15:06:59.640" v="676"/>
          <ac:spMkLst>
            <pc:docMk/>
            <pc:sldMk cId="3686517130" sldId="266"/>
            <ac:spMk id="2" creationId="{5DBAB0A6-F50C-451B-9998-6E57694DF2BA}"/>
          </ac:spMkLst>
        </pc:spChg>
        <pc:spChg chg="add del mod">
          <ac:chgData name="namita18csu146" userId="S::namita18csu146@cse.ncuindia.edu::080a3bbd-fca8-4c4f-a53e-ca6b468b9e6c" providerId="AD" clId="Web-{E364C380-B6BE-4A49-A568-4A340DAE4848}" dt="2021-05-23T15:06:59.640" v="676"/>
          <ac:spMkLst>
            <pc:docMk/>
            <pc:sldMk cId="3686517130" sldId="266"/>
            <ac:spMk id="3" creationId="{31D7EE02-CA0A-44C1-92A9-D983C624930B}"/>
          </ac:spMkLst>
        </pc:spChg>
        <pc:spChg chg="add del">
          <ac:chgData name="namita18csu146" userId="S::namita18csu146@cse.ncuindia.edu::080a3bbd-fca8-4c4f-a53e-ca6b468b9e6c" providerId="AD" clId="Web-{E364C380-B6BE-4A49-A568-4A340DAE4848}" dt="2021-05-23T15:03:27.588" v="644"/>
          <ac:spMkLst>
            <pc:docMk/>
            <pc:sldMk cId="3686517130" sldId="266"/>
            <ac:spMk id="6" creationId="{8651CFA9-6065-4243-AC48-858E359780B1}"/>
          </ac:spMkLst>
        </pc:spChg>
        <pc:spChg chg="add del">
          <ac:chgData name="namita18csu146" userId="S::namita18csu146@cse.ncuindia.edu::080a3bbd-fca8-4c4f-a53e-ca6b468b9e6c" providerId="AD" clId="Web-{E364C380-B6BE-4A49-A568-4A340DAE4848}" dt="2021-05-23T15:03:27.588" v="644"/>
          <ac:spMkLst>
            <pc:docMk/>
            <pc:sldMk cId="3686517130" sldId="266"/>
            <ac:spMk id="7" creationId="{37962AE0-6A1C-4B76-9D52-10E5E6D7D3BB}"/>
          </ac:spMkLst>
        </pc:spChg>
        <pc:spChg chg="add del">
          <ac:chgData name="namita18csu146" userId="S::namita18csu146@cse.ncuindia.edu::080a3bbd-fca8-4c4f-a53e-ca6b468b9e6c" providerId="AD" clId="Web-{E364C380-B6BE-4A49-A568-4A340DAE4848}" dt="2021-05-23T15:03:19.338" v="642"/>
          <ac:spMkLst>
            <pc:docMk/>
            <pc:sldMk cId="3686517130" sldId="266"/>
            <ac:spMk id="9" creationId="{8651CFA9-6065-4243-AC48-858E359780B1}"/>
          </ac:spMkLst>
        </pc:spChg>
        <pc:spChg chg="add del">
          <ac:chgData name="namita18csu146" userId="S::namita18csu146@cse.ncuindia.edu::080a3bbd-fca8-4c4f-a53e-ca6b468b9e6c" providerId="AD" clId="Web-{E364C380-B6BE-4A49-A568-4A340DAE4848}" dt="2021-05-23T15:03:19.338" v="642"/>
          <ac:spMkLst>
            <pc:docMk/>
            <pc:sldMk cId="3686517130" sldId="266"/>
            <ac:spMk id="11" creationId="{37962AE0-6A1C-4B76-9D52-10E5E6D7D3BB}"/>
          </ac:spMkLst>
        </pc:spChg>
        <pc:spChg chg="add del">
          <ac:chgData name="namita18csu146" userId="S::namita18csu146@cse.ncuindia.edu::080a3bbd-fca8-4c4f-a53e-ca6b468b9e6c" providerId="AD" clId="Web-{E364C380-B6BE-4A49-A568-4A340DAE4848}" dt="2021-05-23T15:03:29.182" v="646"/>
          <ac:spMkLst>
            <pc:docMk/>
            <pc:sldMk cId="3686517130" sldId="266"/>
            <ac:spMk id="22" creationId="{8651CFA9-6065-4243-AC48-858E359780B1}"/>
          </ac:spMkLst>
        </pc:spChg>
        <pc:spChg chg="add del">
          <ac:chgData name="namita18csu146" userId="S::namita18csu146@cse.ncuindia.edu::080a3bbd-fca8-4c4f-a53e-ca6b468b9e6c" providerId="AD" clId="Web-{E364C380-B6BE-4A49-A568-4A340DAE4848}" dt="2021-05-23T15:03:29.182" v="646"/>
          <ac:spMkLst>
            <pc:docMk/>
            <pc:sldMk cId="3686517130" sldId="266"/>
            <ac:spMk id="33" creationId="{37962AE0-6A1C-4B76-9D52-10E5E6D7D3BB}"/>
          </ac:spMkLst>
        </pc:spChg>
        <pc:spChg chg="add del">
          <ac:chgData name="namita18csu146" userId="S::namita18csu146@cse.ncuindia.edu::080a3bbd-fca8-4c4f-a53e-ca6b468b9e6c" providerId="AD" clId="Web-{E364C380-B6BE-4A49-A568-4A340DAE4848}" dt="2021-05-23T15:06:59.640" v="676"/>
          <ac:spMkLst>
            <pc:docMk/>
            <pc:sldMk cId="3686517130" sldId="266"/>
            <ac:spMk id="37" creationId="{8651CFA9-6065-4243-AC48-858E359780B1}"/>
          </ac:spMkLst>
        </pc:spChg>
        <pc:spChg chg="add del">
          <ac:chgData name="namita18csu146" userId="S::namita18csu146@cse.ncuindia.edu::080a3bbd-fca8-4c4f-a53e-ca6b468b9e6c" providerId="AD" clId="Web-{E364C380-B6BE-4A49-A568-4A340DAE4848}" dt="2021-05-23T15:06:59.640" v="676"/>
          <ac:spMkLst>
            <pc:docMk/>
            <pc:sldMk cId="3686517130" sldId="266"/>
            <ac:spMk id="38" creationId="{37962AE0-6A1C-4B76-9D52-10E5E6D7D3BB}"/>
          </ac:spMkLst>
        </pc:spChg>
        <pc:spChg chg="add del">
          <ac:chgData name="namita18csu146" userId="S::namita18csu146@cse.ncuindia.edu::080a3bbd-fca8-4c4f-a53e-ca6b468b9e6c" providerId="AD" clId="Web-{E364C380-B6BE-4A49-A568-4A340DAE4848}" dt="2021-05-23T15:06:59.640" v="676"/>
          <ac:spMkLst>
            <pc:docMk/>
            <pc:sldMk cId="3686517130" sldId="266"/>
            <ac:spMk id="39" creationId="{E1053F4E-9FA5-4F7B-9769-047E79535355}"/>
          </ac:spMkLst>
        </pc:spChg>
        <pc:spChg chg="add del">
          <ac:chgData name="namita18csu146" userId="S::namita18csu146@cse.ncuindia.edu::080a3bbd-fca8-4c4f-a53e-ca6b468b9e6c" providerId="AD" clId="Web-{E364C380-B6BE-4A49-A568-4A340DAE4848}" dt="2021-05-23T15:05:08.747" v="658"/>
          <ac:spMkLst>
            <pc:docMk/>
            <pc:sldMk cId="3686517130" sldId="266"/>
            <ac:spMk id="45" creationId="{8651CFA9-6065-4243-AC48-858E359780B1}"/>
          </ac:spMkLst>
        </pc:spChg>
        <pc:spChg chg="add del">
          <ac:chgData name="namita18csu146" userId="S::namita18csu146@cse.ncuindia.edu::080a3bbd-fca8-4c4f-a53e-ca6b468b9e6c" providerId="AD" clId="Web-{E364C380-B6BE-4A49-A568-4A340DAE4848}" dt="2021-05-23T15:05:08.747" v="658"/>
          <ac:spMkLst>
            <pc:docMk/>
            <pc:sldMk cId="3686517130" sldId="266"/>
            <ac:spMk id="46" creationId="{37962AE0-6A1C-4B76-9D52-10E5E6D7D3BB}"/>
          </ac:spMkLst>
        </pc:spChg>
        <pc:spChg chg="add del">
          <ac:chgData name="namita18csu146" userId="S::namita18csu146@cse.ncuindia.edu::080a3bbd-fca8-4c4f-a53e-ca6b468b9e6c" providerId="AD" clId="Web-{E364C380-B6BE-4A49-A568-4A340DAE4848}" dt="2021-05-23T15:04:38.262" v="655"/>
          <ac:spMkLst>
            <pc:docMk/>
            <pc:sldMk cId="3686517130" sldId="266"/>
            <ac:spMk id="47" creationId="{8651CFA9-6065-4243-AC48-858E359780B1}"/>
          </ac:spMkLst>
        </pc:spChg>
        <pc:spChg chg="add del">
          <ac:chgData name="namita18csu146" userId="S::namita18csu146@cse.ncuindia.edu::080a3bbd-fca8-4c4f-a53e-ca6b468b9e6c" providerId="AD" clId="Web-{E364C380-B6BE-4A49-A568-4A340DAE4848}" dt="2021-05-23T15:04:38.262" v="655"/>
          <ac:spMkLst>
            <pc:docMk/>
            <pc:sldMk cId="3686517130" sldId="266"/>
            <ac:spMk id="49" creationId="{37962AE0-6A1C-4B76-9D52-10E5E6D7D3BB}"/>
          </ac:spMkLst>
        </pc:spChg>
        <pc:spChg chg="add">
          <ac:chgData name="namita18csu146" userId="S::namita18csu146@cse.ncuindia.edu::080a3bbd-fca8-4c4f-a53e-ca6b468b9e6c" providerId="AD" clId="Web-{E364C380-B6BE-4A49-A568-4A340DAE4848}" dt="2021-05-23T15:06:59.640" v="676"/>
          <ac:spMkLst>
            <pc:docMk/>
            <pc:sldMk cId="3686517130" sldId="266"/>
            <ac:spMk id="71" creationId="{8651CFA9-6065-4243-AC48-858E359780B1}"/>
          </ac:spMkLst>
        </pc:spChg>
        <pc:spChg chg="add">
          <ac:chgData name="namita18csu146" userId="S::namita18csu146@cse.ncuindia.edu::080a3bbd-fca8-4c4f-a53e-ca6b468b9e6c" providerId="AD" clId="Web-{E364C380-B6BE-4A49-A568-4A340DAE4848}" dt="2021-05-23T15:06:59.640" v="676"/>
          <ac:spMkLst>
            <pc:docMk/>
            <pc:sldMk cId="3686517130" sldId="266"/>
            <ac:spMk id="72" creationId="{37962AE0-6A1C-4B76-9D52-10E5E6D7D3BB}"/>
          </ac:spMkLst>
        </pc:spChg>
        <pc:grpChg chg="add del">
          <ac:chgData name="namita18csu146" userId="S::namita18csu146@cse.ncuindia.edu::080a3bbd-fca8-4c4f-a53e-ca6b468b9e6c" providerId="AD" clId="Web-{E364C380-B6BE-4A49-A568-4A340DAE4848}" dt="2021-05-23T15:03:27.588" v="644"/>
          <ac:grpSpMkLst>
            <pc:docMk/>
            <pc:sldMk cId="3686517130" sldId="266"/>
            <ac:grpSpMk id="8" creationId="{F73EC8D8-C118-4A24-B3A2-F22636F209B4}"/>
          </ac:grpSpMkLst>
        </pc:grpChg>
        <pc:grpChg chg="add del">
          <ac:chgData name="namita18csu146" userId="S::namita18csu146@cse.ncuindia.edu::080a3bbd-fca8-4c4f-a53e-ca6b468b9e6c" providerId="AD" clId="Web-{E364C380-B6BE-4A49-A568-4A340DAE4848}" dt="2021-05-23T15:03:27.588" v="644"/>
          <ac:grpSpMkLst>
            <pc:docMk/>
            <pc:sldMk cId="3686517130" sldId="266"/>
            <ac:grpSpMk id="10" creationId="{3BA0B410-FA41-4CD6-A923-146E029BBB25}"/>
          </ac:grpSpMkLst>
        </pc:grpChg>
        <pc:grpChg chg="add del">
          <ac:chgData name="namita18csu146" userId="S::namita18csu146@cse.ncuindia.edu::080a3bbd-fca8-4c4f-a53e-ca6b468b9e6c" providerId="AD" clId="Web-{E364C380-B6BE-4A49-A568-4A340DAE4848}" dt="2021-05-23T15:03:19.338" v="642"/>
          <ac:grpSpMkLst>
            <pc:docMk/>
            <pc:sldMk cId="3686517130" sldId="266"/>
            <ac:grpSpMk id="13" creationId="{5E5536F2-BB10-4970-9C95-51CCDE8842AF}"/>
          </ac:grpSpMkLst>
        </pc:grpChg>
        <pc:grpChg chg="add del">
          <ac:chgData name="namita18csu146" userId="S::namita18csu146@cse.ncuindia.edu::080a3bbd-fca8-4c4f-a53e-ca6b468b9e6c" providerId="AD" clId="Web-{E364C380-B6BE-4A49-A568-4A340DAE4848}" dt="2021-05-23T15:06:59.640" v="676"/>
          <ac:grpSpMkLst>
            <pc:docMk/>
            <pc:sldMk cId="3686517130" sldId="266"/>
            <ac:grpSpMk id="14" creationId="{55F4BBBF-C9DC-479F-A1BE-FF850DEBBE0F}"/>
          </ac:grpSpMkLst>
        </pc:grpChg>
        <pc:grpChg chg="add del">
          <ac:chgData name="namita18csu146" userId="S::namita18csu146@cse.ncuindia.edu::080a3bbd-fca8-4c4f-a53e-ca6b468b9e6c" providerId="AD" clId="Web-{E364C380-B6BE-4A49-A568-4A340DAE4848}" dt="2021-05-23T15:03:19.338" v="642"/>
          <ac:grpSpMkLst>
            <pc:docMk/>
            <pc:sldMk cId="3686517130" sldId="266"/>
            <ac:grpSpMk id="23" creationId="{4E8659C6-7D51-4002-BCB2-0B4CA79E3FBE}"/>
          </ac:grpSpMkLst>
        </pc:grpChg>
        <pc:grpChg chg="add del">
          <ac:chgData name="namita18csu146" userId="S::namita18csu146@cse.ncuindia.edu::080a3bbd-fca8-4c4f-a53e-ca6b468b9e6c" providerId="AD" clId="Web-{E364C380-B6BE-4A49-A568-4A340DAE4848}" dt="2021-05-23T15:03:29.182" v="646"/>
          <ac:grpSpMkLst>
            <pc:docMk/>
            <pc:sldMk cId="3686517130" sldId="266"/>
            <ac:grpSpMk id="34" creationId="{F73EC8D8-C118-4A24-B3A2-F22636F209B4}"/>
          </ac:grpSpMkLst>
        </pc:grpChg>
        <pc:grpChg chg="add del">
          <ac:chgData name="namita18csu146" userId="S::namita18csu146@cse.ncuindia.edu::080a3bbd-fca8-4c4f-a53e-ca6b468b9e6c" providerId="AD" clId="Web-{E364C380-B6BE-4A49-A568-4A340DAE4848}" dt="2021-05-23T15:03:29.182" v="646"/>
          <ac:grpSpMkLst>
            <pc:docMk/>
            <pc:sldMk cId="3686517130" sldId="266"/>
            <ac:grpSpMk id="35" creationId="{3BA0B410-FA41-4CD6-A923-146E029BBB25}"/>
          </ac:grpSpMkLst>
        </pc:grpChg>
        <pc:grpChg chg="add del">
          <ac:chgData name="namita18csu146" userId="S::namita18csu146@cse.ncuindia.edu::080a3bbd-fca8-4c4f-a53e-ca6b468b9e6c" providerId="AD" clId="Web-{E364C380-B6BE-4A49-A568-4A340DAE4848}" dt="2021-05-23T15:06:59.640" v="676"/>
          <ac:grpSpMkLst>
            <pc:docMk/>
            <pc:sldMk cId="3686517130" sldId="266"/>
            <ac:grpSpMk id="40" creationId="{141BAB31-8928-4D75-ACE2-02B9A560A6E5}"/>
          </ac:grpSpMkLst>
        </pc:grpChg>
        <pc:grpChg chg="add del">
          <ac:chgData name="namita18csu146" userId="S::namita18csu146@cse.ncuindia.edu::080a3bbd-fca8-4c4f-a53e-ca6b468b9e6c" providerId="AD" clId="Web-{E364C380-B6BE-4A49-A568-4A340DAE4848}" dt="2021-05-23T15:05:08.747" v="658"/>
          <ac:grpSpMkLst>
            <pc:docMk/>
            <pc:sldMk cId="3686517130" sldId="266"/>
            <ac:grpSpMk id="48" creationId="{ED60728C-88AF-4686-B927-4D16FCA61202}"/>
          </ac:grpSpMkLst>
        </pc:grpChg>
        <pc:grpChg chg="add del">
          <ac:chgData name="namita18csu146" userId="S::namita18csu146@cse.ncuindia.edu::080a3bbd-fca8-4c4f-a53e-ca6b468b9e6c" providerId="AD" clId="Web-{E364C380-B6BE-4A49-A568-4A340DAE4848}" dt="2021-05-23T15:05:08.747" v="658"/>
          <ac:grpSpMkLst>
            <pc:docMk/>
            <pc:sldMk cId="3686517130" sldId="266"/>
            <ac:grpSpMk id="50" creationId="{E29543BC-4F82-4E07-AB0A-5F4630678500}"/>
          </ac:grpSpMkLst>
        </pc:grpChg>
        <pc:grpChg chg="add del">
          <ac:chgData name="namita18csu146" userId="S::namita18csu146@cse.ncuindia.edu::080a3bbd-fca8-4c4f-a53e-ca6b468b9e6c" providerId="AD" clId="Web-{E364C380-B6BE-4A49-A568-4A340DAE4848}" dt="2021-05-23T15:04:38.262" v="655"/>
          <ac:grpSpMkLst>
            <pc:docMk/>
            <pc:sldMk cId="3686517130" sldId="266"/>
            <ac:grpSpMk id="51" creationId="{5E5536F2-BB10-4970-9C95-51CCDE8842AF}"/>
          </ac:grpSpMkLst>
        </pc:grpChg>
        <pc:grpChg chg="add del">
          <ac:chgData name="namita18csu146" userId="S::namita18csu146@cse.ncuindia.edu::080a3bbd-fca8-4c4f-a53e-ca6b468b9e6c" providerId="AD" clId="Web-{E364C380-B6BE-4A49-A568-4A340DAE4848}" dt="2021-05-23T15:04:38.262" v="655"/>
          <ac:grpSpMkLst>
            <pc:docMk/>
            <pc:sldMk cId="3686517130" sldId="266"/>
            <ac:grpSpMk id="61" creationId="{4E8659C6-7D51-4002-BCB2-0B4CA79E3FBE}"/>
          </ac:grpSpMkLst>
        </pc:grpChg>
        <pc:grpChg chg="add">
          <ac:chgData name="namita18csu146" userId="S::namita18csu146@cse.ncuindia.edu::080a3bbd-fca8-4c4f-a53e-ca6b468b9e6c" providerId="AD" clId="Web-{E364C380-B6BE-4A49-A568-4A340DAE4848}" dt="2021-05-23T15:06:59.640" v="676"/>
          <ac:grpSpMkLst>
            <pc:docMk/>
            <pc:sldMk cId="3686517130" sldId="266"/>
            <ac:grpSpMk id="73" creationId="{5E5536F2-BB10-4970-9C95-51CCDE8842AF}"/>
          </ac:grpSpMkLst>
        </pc:grpChg>
        <pc:grpChg chg="add">
          <ac:chgData name="namita18csu146" userId="S::namita18csu146@cse.ncuindia.edu::080a3bbd-fca8-4c4f-a53e-ca6b468b9e6c" providerId="AD" clId="Web-{E364C380-B6BE-4A49-A568-4A340DAE4848}" dt="2021-05-23T15:06:59.640" v="676"/>
          <ac:grpSpMkLst>
            <pc:docMk/>
            <pc:sldMk cId="3686517130" sldId="266"/>
            <ac:grpSpMk id="74" creationId="{4E8659C6-7D51-4002-BCB2-0B4CA79E3FBE}"/>
          </ac:grpSpMkLst>
        </pc:grpChg>
        <pc:graphicFrameChg chg="add del">
          <ac:chgData name="namita18csu146" userId="S::namita18csu146@cse.ncuindia.edu::080a3bbd-fca8-4c4f-a53e-ca6b468b9e6c" providerId="AD" clId="Web-{E364C380-B6BE-4A49-A568-4A340DAE4848}" dt="2021-05-23T15:03:19.338" v="642"/>
          <ac:graphicFrameMkLst>
            <pc:docMk/>
            <pc:sldMk cId="3686517130" sldId="266"/>
            <ac:graphicFrameMk id="5" creationId="{1D786564-A754-4A97-A6D1-24033DF8BDB5}"/>
          </ac:graphicFrameMkLst>
        </pc:graphicFrameChg>
        <pc:graphicFrameChg chg="add del">
          <ac:chgData name="namita18csu146" userId="S::namita18csu146@cse.ncuindia.edu::080a3bbd-fca8-4c4f-a53e-ca6b468b9e6c" providerId="AD" clId="Web-{E364C380-B6BE-4A49-A568-4A340DAE4848}" dt="2021-05-23T15:03:27.588" v="644"/>
          <ac:graphicFrameMkLst>
            <pc:docMk/>
            <pc:sldMk cId="3686517130" sldId="266"/>
            <ac:graphicFrameMk id="12" creationId="{550569A1-851E-420D-B364-6C77CBDF2124}"/>
          </ac:graphicFrameMkLst>
        </pc:graphicFrameChg>
        <pc:graphicFrameChg chg="add del">
          <ac:chgData name="namita18csu146" userId="S::namita18csu146@cse.ncuindia.edu::080a3bbd-fca8-4c4f-a53e-ca6b468b9e6c" providerId="AD" clId="Web-{E364C380-B6BE-4A49-A568-4A340DAE4848}" dt="2021-05-23T15:03:29.182" v="646"/>
          <ac:graphicFrameMkLst>
            <pc:docMk/>
            <pc:sldMk cId="3686517130" sldId="266"/>
            <ac:graphicFrameMk id="36" creationId="{DF653762-6547-4AE9-BD1A-6E81A2542BB2}"/>
          </ac:graphicFrameMkLst>
        </pc:graphicFrameChg>
        <pc:graphicFrameChg chg="add del">
          <ac:chgData name="namita18csu146" userId="S::namita18csu146@cse.ncuindia.edu::080a3bbd-fca8-4c4f-a53e-ca6b468b9e6c" providerId="AD" clId="Web-{E364C380-B6BE-4A49-A568-4A340DAE4848}" dt="2021-05-23T15:04:19.902" v="653"/>
          <ac:graphicFrameMkLst>
            <pc:docMk/>
            <pc:sldMk cId="3686517130" sldId="266"/>
            <ac:graphicFrameMk id="43" creationId="{3BCD5D26-8ADA-4F36-A84B-179751C8C168}"/>
          </ac:graphicFrameMkLst>
        </pc:graphicFrameChg>
        <pc:graphicFrameChg chg="add del">
          <ac:chgData name="namita18csu146" userId="S::namita18csu146@cse.ncuindia.edu::080a3bbd-fca8-4c4f-a53e-ca6b468b9e6c" providerId="AD" clId="Web-{E364C380-B6BE-4A49-A568-4A340DAE4848}" dt="2021-05-23T15:04:38.262" v="655"/>
          <ac:graphicFrameMkLst>
            <pc:docMk/>
            <pc:sldMk cId="3686517130" sldId="266"/>
            <ac:graphicFrameMk id="44" creationId="{C4004D60-DA4A-4422-8DB7-0EDFC2467F0F}"/>
          </ac:graphicFrameMkLst>
        </pc:graphicFrameChg>
        <pc:graphicFrameChg chg="add del">
          <ac:chgData name="namita18csu146" userId="S::namita18csu146@cse.ncuindia.edu::080a3bbd-fca8-4c4f-a53e-ca6b468b9e6c" providerId="AD" clId="Web-{E364C380-B6BE-4A49-A568-4A340DAE4848}" dt="2021-05-23T15:05:08.747" v="658"/>
          <ac:graphicFrameMkLst>
            <pc:docMk/>
            <pc:sldMk cId="3686517130" sldId="266"/>
            <ac:graphicFrameMk id="60" creationId="{050904EC-69CA-4E24-B63C-801588EABF1C}"/>
          </ac:graphicFrameMkLst>
        </pc:graphicFrameChg>
        <pc:graphicFrameChg chg="add modGraphic">
          <ac:chgData name="namita18csu146" userId="S::namita18csu146@cse.ncuindia.edu::080a3bbd-fca8-4c4f-a53e-ca6b468b9e6c" providerId="AD" clId="Web-{E364C380-B6BE-4A49-A568-4A340DAE4848}" dt="2021-05-23T15:07:11.031" v="679" actId="20577"/>
          <ac:graphicFrameMkLst>
            <pc:docMk/>
            <pc:sldMk cId="3686517130" sldId="266"/>
            <ac:graphicFrameMk id="75" creationId="{88AB4109-56BB-47DA-BB01-B2703131BC0D}"/>
          </ac:graphicFrameMkLst>
        </pc:graphicFrameChg>
      </pc:sldChg>
      <pc:sldChg chg="addSp delSp modSp new mod setBg">
        <pc:chgData name="namita18csu146" userId="S::namita18csu146@cse.ncuindia.edu::080a3bbd-fca8-4c4f-a53e-ca6b468b9e6c" providerId="AD" clId="Web-{E364C380-B6BE-4A49-A568-4A340DAE4848}" dt="2021-05-23T15:09:52.488" v="701" actId="14100"/>
        <pc:sldMkLst>
          <pc:docMk/>
          <pc:sldMk cId="3149685550" sldId="267"/>
        </pc:sldMkLst>
        <pc:spChg chg="mod">
          <ac:chgData name="namita18csu146" userId="S::namita18csu146@cse.ncuindia.edu::080a3bbd-fca8-4c4f-a53e-ca6b468b9e6c" providerId="AD" clId="Web-{E364C380-B6BE-4A49-A568-4A340DAE4848}" dt="2021-05-23T15:09:05.300" v="697"/>
          <ac:spMkLst>
            <pc:docMk/>
            <pc:sldMk cId="3149685550" sldId="267"/>
            <ac:spMk id="2" creationId="{66F27316-4920-48F4-88C3-59CAF13259ED}"/>
          </ac:spMkLst>
        </pc:spChg>
        <pc:spChg chg="mod">
          <ac:chgData name="namita18csu146" userId="S::namita18csu146@cse.ncuindia.edu::080a3bbd-fca8-4c4f-a53e-ca6b468b9e6c" providerId="AD" clId="Web-{E364C380-B6BE-4A49-A568-4A340DAE4848}" dt="2021-05-23T15:09:52.488" v="701" actId="14100"/>
          <ac:spMkLst>
            <pc:docMk/>
            <pc:sldMk cId="3149685550" sldId="267"/>
            <ac:spMk id="3" creationId="{E90DA0E5-3FDE-4495-963C-D91EF4A31BF6}"/>
          </ac:spMkLst>
        </pc:spChg>
        <pc:spChg chg="add del">
          <ac:chgData name="namita18csu146" userId="S::namita18csu146@cse.ncuindia.edu::080a3bbd-fca8-4c4f-a53e-ca6b468b9e6c" providerId="AD" clId="Web-{E364C380-B6BE-4A49-A568-4A340DAE4848}" dt="2021-05-23T15:09:05.268" v="696"/>
          <ac:spMkLst>
            <pc:docMk/>
            <pc:sldMk cId="3149685550" sldId="267"/>
            <ac:spMk id="5" creationId="{247A131F-D5DE-41A5-B4CF-4F345319B40B}"/>
          </ac:spMkLst>
        </pc:spChg>
        <pc:spChg chg="add del">
          <ac:chgData name="namita18csu146" userId="S::namita18csu146@cse.ncuindia.edu::080a3bbd-fca8-4c4f-a53e-ca6b468b9e6c" providerId="AD" clId="Web-{E364C380-B6BE-4A49-A568-4A340DAE4848}" dt="2021-05-23T15:09:05.268" v="696"/>
          <ac:spMkLst>
            <pc:docMk/>
            <pc:sldMk cId="3149685550" sldId="267"/>
            <ac:spMk id="6" creationId="{3AF4666D-BD98-40A5-A75F-478B982010B2}"/>
          </ac:spMkLst>
        </pc:spChg>
        <pc:spChg chg="add del">
          <ac:chgData name="namita18csu146" userId="S::namita18csu146@cse.ncuindia.edu::080a3bbd-fca8-4c4f-a53e-ca6b468b9e6c" providerId="AD" clId="Web-{E364C380-B6BE-4A49-A568-4A340DAE4848}" dt="2021-05-23T15:09:05.268" v="696"/>
          <ac:spMkLst>
            <pc:docMk/>
            <pc:sldMk cId="3149685550" sldId="267"/>
            <ac:spMk id="7" creationId="{68680585-71F9-4721-A998-4974171D2EB4}"/>
          </ac:spMkLst>
        </pc:spChg>
        <pc:spChg chg="add del">
          <ac:chgData name="namita18csu146" userId="S::namita18csu146@cse.ncuindia.edu::080a3bbd-fca8-4c4f-a53e-ca6b468b9e6c" providerId="AD" clId="Web-{E364C380-B6BE-4A49-A568-4A340DAE4848}" dt="2021-05-23T15:09:00.487" v="694"/>
          <ac:spMkLst>
            <pc:docMk/>
            <pc:sldMk cId="3149685550" sldId="267"/>
            <ac:spMk id="8" creationId="{8651CFA9-6065-4243-AC48-858E359780B1}"/>
          </ac:spMkLst>
        </pc:spChg>
        <pc:spChg chg="add del">
          <ac:chgData name="namita18csu146" userId="S::namita18csu146@cse.ncuindia.edu::080a3bbd-fca8-4c4f-a53e-ca6b468b9e6c" providerId="AD" clId="Web-{E364C380-B6BE-4A49-A568-4A340DAE4848}" dt="2021-05-23T15:09:05.268" v="696"/>
          <ac:spMkLst>
            <pc:docMk/>
            <pc:sldMk cId="3149685550" sldId="267"/>
            <ac:spMk id="9" creationId="{12BC95C2-2EEC-4F59-ABA8-660B0D059CCF}"/>
          </ac:spMkLst>
        </pc:spChg>
        <pc:spChg chg="add del">
          <ac:chgData name="namita18csu146" userId="S::namita18csu146@cse.ncuindia.edu::080a3bbd-fca8-4c4f-a53e-ca6b468b9e6c" providerId="AD" clId="Web-{E364C380-B6BE-4A49-A568-4A340DAE4848}" dt="2021-05-23T15:09:00.487" v="694"/>
          <ac:spMkLst>
            <pc:docMk/>
            <pc:sldMk cId="3149685550" sldId="267"/>
            <ac:spMk id="10" creationId="{37962AE0-6A1C-4B76-9D52-10E5E6D7D3BB}"/>
          </ac:spMkLst>
        </pc:spChg>
        <pc:spChg chg="add">
          <ac:chgData name="namita18csu146" userId="S::namita18csu146@cse.ncuindia.edu::080a3bbd-fca8-4c4f-a53e-ca6b468b9e6c" providerId="AD" clId="Web-{E364C380-B6BE-4A49-A568-4A340DAE4848}" dt="2021-05-23T15:09:05.300" v="697"/>
          <ac:spMkLst>
            <pc:docMk/>
            <pc:sldMk cId="3149685550" sldId="267"/>
            <ac:spMk id="11" creationId="{8651CFA9-6065-4243-AC48-858E359780B1}"/>
          </ac:spMkLst>
        </pc:spChg>
        <pc:spChg chg="add del">
          <ac:chgData name="namita18csu146" userId="S::namita18csu146@cse.ncuindia.edu::080a3bbd-fca8-4c4f-a53e-ca6b468b9e6c" providerId="AD" clId="Web-{E364C380-B6BE-4A49-A568-4A340DAE4848}" dt="2021-05-23T15:09:00.487" v="694"/>
          <ac:spMkLst>
            <pc:docMk/>
            <pc:sldMk cId="3149685550" sldId="267"/>
            <ac:spMk id="12" creationId="{E1053F4E-9FA5-4F7B-9769-047E79535355}"/>
          </ac:spMkLst>
        </pc:spChg>
        <pc:spChg chg="add">
          <ac:chgData name="namita18csu146" userId="S::namita18csu146@cse.ncuindia.edu::080a3bbd-fca8-4c4f-a53e-ca6b468b9e6c" providerId="AD" clId="Web-{E364C380-B6BE-4A49-A568-4A340DAE4848}" dt="2021-05-23T15:09:05.300" v="697"/>
          <ac:spMkLst>
            <pc:docMk/>
            <pc:sldMk cId="3149685550" sldId="267"/>
            <ac:spMk id="31" creationId="{37962AE0-6A1C-4B76-9D52-10E5E6D7D3BB}"/>
          </ac:spMkLst>
        </pc:spChg>
        <pc:spChg chg="add del">
          <ac:chgData name="namita18csu146" userId="S::namita18csu146@cse.ncuindia.edu::080a3bbd-fca8-4c4f-a53e-ca6b468b9e6c" providerId="AD" clId="Web-{E364C380-B6BE-4A49-A568-4A340DAE4848}" dt="2021-05-23T15:09:05.268" v="696"/>
          <ac:spMkLst>
            <pc:docMk/>
            <pc:sldMk cId="3149685550" sldId="267"/>
            <ac:spMk id="34" creationId="{1A8638C4-229F-4EA3-8073-1DA25B97D0C3}"/>
          </ac:spMkLst>
        </pc:spChg>
        <pc:spChg chg="add del">
          <ac:chgData name="namita18csu146" userId="S::namita18csu146@cse.ncuindia.edu::080a3bbd-fca8-4c4f-a53e-ca6b468b9e6c" providerId="AD" clId="Web-{E364C380-B6BE-4A49-A568-4A340DAE4848}" dt="2021-05-23T15:09:05.268" v="696"/>
          <ac:spMkLst>
            <pc:docMk/>
            <pc:sldMk cId="3149685550" sldId="267"/>
            <ac:spMk id="36" creationId="{DA749183-2754-493F-87B0-F3C915846817}"/>
          </ac:spMkLst>
        </pc:spChg>
        <pc:grpChg chg="add del">
          <ac:chgData name="namita18csu146" userId="S::namita18csu146@cse.ncuindia.edu::080a3bbd-fca8-4c4f-a53e-ca6b468b9e6c" providerId="AD" clId="Web-{E364C380-B6BE-4A49-A568-4A340DAE4848}" dt="2021-05-23T15:09:00.487" v="694"/>
          <ac:grpSpMkLst>
            <pc:docMk/>
            <pc:sldMk cId="3149685550" sldId="267"/>
            <ac:grpSpMk id="14" creationId="{55F4BBBF-C9DC-479F-A1BE-FF850DEBBE0F}"/>
          </ac:grpSpMkLst>
        </pc:grpChg>
        <pc:grpChg chg="add del">
          <ac:chgData name="namita18csu146" userId="S::namita18csu146@cse.ncuindia.edu::080a3bbd-fca8-4c4f-a53e-ca6b468b9e6c" providerId="AD" clId="Web-{E364C380-B6BE-4A49-A568-4A340DAE4848}" dt="2021-05-23T15:09:05.268" v="696"/>
          <ac:grpSpMkLst>
            <pc:docMk/>
            <pc:sldMk cId="3149685550" sldId="267"/>
            <ac:grpSpMk id="16" creationId="{03E9870D-4BBA-43AF-8D44-BBADF020CFF6}"/>
          </ac:grpSpMkLst>
        </pc:grpChg>
        <pc:grpChg chg="add del">
          <ac:chgData name="namita18csu146" userId="S::namita18csu146@cse.ncuindia.edu::080a3bbd-fca8-4c4f-a53e-ca6b468b9e6c" providerId="AD" clId="Web-{E364C380-B6BE-4A49-A568-4A340DAE4848}" dt="2021-05-23T15:09:00.487" v="694"/>
          <ac:grpSpMkLst>
            <pc:docMk/>
            <pc:sldMk cId="3149685550" sldId="267"/>
            <ac:grpSpMk id="23" creationId="{141BAB31-8928-4D75-ACE2-02B9A560A6E5}"/>
          </ac:grpSpMkLst>
        </pc:grpChg>
        <pc:grpChg chg="add del">
          <ac:chgData name="namita18csu146" userId="S::namita18csu146@cse.ncuindia.edu::080a3bbd-fca8-4c4f-a53e-ca6b468b9e6c" providerId="AD" clId="Web-{E364C380-B6BE-4A49-A568-4A340DAE4848}" dt="2021-05-23T15:09:05.268" v="696"/>
          <ac:grpSpMkLst>
            <pc:docMk/>
            <pc:sldMk cId="3149685550" sldId="267"/>
            <ac:grpSpMk id="25" creationId="{C3279E8D-2BAA-4CB1-834B-09FADD54DE56}"/>
          </ac:grpSpMkLst>
        </pc:grpChg>
        <pc:grpChg chg="add">
          <ac:chgData name="namita18csu146" userId="S::namita18csu146@cse.ncuindia.edu::080a3bbd-fca8-4c4f-a53e-ca6b468b9e6c" providerId="AD" clId="Web-{E364C380-B6BE-4A49-A568-4A340DAE4848}" dt="2021-05-23T15:09:05.300" v="697"/>
          <ac:grpSpMkLst>
            <pc:docMk/>
            <pc:sldMk cId="3149685550" sldId="267"/>
            <ac:grpSpMk id="32" creationId="{83664CB5-2BA0-493E-BEC5-BACF868A12D9}"/>
          </ac:grpSpMkLst>
        </pc:grpChg>
        <pc:grpChg chg="add del">
          <ac:chgData name="namita18csu146" userId="S::namita18csu146@cse.ncuindia.edu::080a3bbd-fca8-4c4f-a53e-ca6b468b9e6c" providerId="AD" clId="Web-{E364C380-B6BE-4A49-A568-4A340DAE4848}" dt="2021-05-23T15:09:05.268" v="696"/>
          <ac:grpSpMkLst>
            <pc:docMk/>
            <pc:sldMk cId="3149685550" sldId="267"/>
            <ac:grpSpMk id="38" creationId="{C2AA28E9-5E96-454C-B3A3-343E8B043403}"/>
          </ac:grpSpMkLst>
        </pc:grpChg>
        <pc:grpChg chg="add">
          <ac:chgData name="namita18csu146" userId="S::namita18csu146@cse.ncuindia.edu::080a3bbd-fca8-4c4f-a53e-ca6b468b9e6c" providerId="AD" clId="Web-{E364C380-B6BE-4A49-A568-4A340DAE4848}" dt="2021-05-23T15:09:05.300" v="697"/>
          <ac:grpSpMkLst>
            <pc:docMk/>
            <pc:sldMk cId="3149685550" sldId="267"/>
            <ac:grpSpMk id="43" creationId="{6F410C21-CD43-45A5-A726-CF8B01FD8867}"/>
          </ac:grpSpMkLst>
        </pc:grpChg>
        <pc:grpChg chg="add del">
          <ac:chgData name="namita18csu146" userId="S::namita18csu146@cse.ncuindia.edu::080a3bbd-fca8-4c4f-a53e-ca6b468b9e6c" providerId="AD" clId="Web-{E364C380-B6BE-4A49-A568-4A340DAE4848}" dt="2021-05-23T15:09:05.268" v="696"/>
          <ac:grpSpMkLst>
            <pc:docMk/>
            <pc:sldMk cId="3149685550" sldId="267"/>
            <ac:grpSpMk id="67" creationId="{5ADCD759-8574-4BF7-8D61-F42F8D777F0B}"/>
          </ac:grpSpMkLst>
        </pc:grpChg>
        <pc:grpChg chg="add del">
          <ac:chgData name="namita18csu146" userId="S::namita18csu146@cse.ncuindia.edu::080a3bbd-fca8-4c4f-a53e-ca6b468b9e6c" providerId="AD" clId="Web-{E364C380-B6BE-4A49-A568-4A340DAE4848}" dt="2021-05-23T15:09:05.268" v="696"/>
          <ac:grpSpMkLst>
            <pc:docMk/>
            <pc:sldMk cId="3149685550" sldId="267"/>
            <ac:grpSpMk id="79" creationId="{787E7F45-6639-4E33-B60A-B8079DCB967E}"/>
          </ac:grpSpMkLst>
        </pc:grpChg>
        <pc:graphicFrameChg chg="add del mod modGraphic">
          <ac:chgData name="namita18csu146" userId="S::namita18csu146@cse.ncuindia.edu::080a3bbd-fca8-4c4f-a53e-ca6b468b9e6c" providerId="AD" clId="Web-{E364C380-B6BE-4A49-A568-4A340DAE4848}" dt="2021-05-23T15:08:49.643" v="692"/>
          <ac:graphicFrameMkLst>
            <pc:docMk/>
            <pc:sldMk cId="3149685550" sldId="267"/>
            <ac:graphicFrameMk id="4" creationId="{DECCB7CB-5239-488D-897A-C21C8DC41EB1}"/>
          </ac:graphicFrameMkLst>
        </pc:graphicFrameChg>
      </pc:sldChg>
      <pc:sldChg chg="addSp delSp modSp new mod setBg addAnim delAnim">
        <pc:chgData name="namita18csu146" userId="S::namita18csu146@cse.ncuindia.edu::080a3bbd-fca8-4c4f-a53e-ca6b468b9e6c" providerId="AD" clId="Web-{E364C380-B6BE-4A49-A568-4A340DAE4848}" dt="2021-05-23T14:55:09.216" v="484"/>
        <pc:sldMkLst>
          <pc:docMk/>
          <pc:sldMk cId="2023491762" sldId="268"/>
        </pc:sldMkLst>
        <pc:spChg chg="mod ord">
          <ac:chgData name="namita18csu146" userId="S::namita18csu146@cse.ncuindia.edu::080a3bbd-fca8-4c4f-a53e-ca6b468b9e6c" providerId="AD" clId="Web-{E364C380-B6BE-4A49-A568-4A340DAE4848}" dt="2021-05-23T14:55:09.216" v="484"/>
          <ac:spMkLst>
            <pc:docMk/>
            <pc:sldMk cId="2023491762" sldId="268"/>
            <ac:spMk id="2" creationId="{1DC096B9-F303-4EDD-84EB-5B1BD0E3DF4D}"/>
          </ac:spMkLst>
        </pc:spChg>
        <pc:spChg chg="del mod">
          <ac:chgData name="namita18csu146" userId="S::namita18csu146@cse.ncuindia.edu::080a3bbd-fca8-4c4f-a53e-ca6b468b9e6c" providerId="AD" clId="Web-{E364C380-B6BE-4A49-A568-4A340DAE4848}" dt="2021-05-23T14:51:01.460" v="442"/>
          <ac:spMkLst>
            <pc:docMk/>
            <pc:sldMk cId="2023491762" sldId="268"/>
            <ac:spMk id="3" creationId="{6C611BFB-7405-4CD9-9997-D70D8873AFA9}"/>
          </ac:spMkLst>
        </pc:spChg>
        <pc:spChg chg="add del mod">
          <ac:chgData name="namita18csu146" userId="S::namita18csu146@cse.ncuindia.edu::080a3bbd-fca8-4c4f-a53e-ca6b468b9e6c" providerId="AD" clId="Web-{E364C380-B6BE-4A49-A568-4A340DAE4848}" dt="2021-05-23T14:51:43.429" v="449"/>
          <ac:spMkLst>
            <pc:docMk/>
            <pc:sldMk cId="2023491762" sldId="268"/>
            <ac:spMk id="5" creationId="{9A4FBE26-CA17-4FEF-ADC5-47A3A09A2261}"/>
          </ac:spMkLst>
        </pc:spChg>
        <pc:spChg chg="add del">
          <ac:chgData name="namita18csu146" userId="S::namita18csu146@cse.ncuindia.edu::080a3bbd-fca8-4c4f-a53e-ca6b468b9e6c" providerId="AD" clId="Web-{E364C380-B6BE-4A49-A568-4A340DAE4848}" dt="2021-05-23T14:53:51.198" v="470"/>
          <ac:spMkLst>
            <pc:docMk/>
            <pc:sldMk cId="2023491762" sldId="268"/>
            <ac:spMk id="7" creationId="{F1174801-1395-44C5-9B00-CCAC45C056E7}"/>
          </ac:spMkLst>
        </pc:spChg>
        <pc:spChg chg="add del">
          <ac:chgData name="namita18csu146" userId="S::namita18csu146@cse.ncuindia.edu::080a3bbd-fca8-4c4f-a53e-ca6b468b9e6c" providerId="AD" clId="Web-{E364C380-B6BE-4A49-A568-4A340DAE4848}" dt="2021-05-23T14:52:18.477" v="454"/>
          <ac:spMkLst>
            <pc:docMk/>
            <pc:sldMk cId="2023491762" sldId="268"/>
            <ac:spMk id="8" creationId="{F1174801-1395-44C5-9B00-CCAC45C056E7}"/>
          </ac:spMkLst>
        </pc:spChg>
        <pc:spChg chg="add del">
          <ac:chgData name="namita18csu146" userId="S::namita18csu146@cse.ncuindia.edu::080a3bbd-fca8-4c4f-a53e-ca6b468b9e6c" providerId="AD" clId="Web-{E364C380-B6BE-4A49-A568-4A340DAE4848}" dt="2021-05-23T14:53:51.198" v="470"/>
          <ac:spMkLst>
            <pc:docMk/>
            <pc:sldMk cId="2023491762" sldId="268"/>
            <ac:spMk id="9" creationId="{996DFAFB-BCE1-4BEC-82FB-D574234DEF0A}"/>
          </ac:spMkLst>
        </pc:spChg>
        <pc:spChg chg="add del">
          <ac:chgData name="namita18csu146" userId="S::namita18csu146@cse.ncuindia.edu::080a3bbd-fca8-4c4f-a53e-ca6b468b9e6c" providerId="AD" clId="Web-{E364C380-B6BE-4A49-A568-4A340DAE4848}" dt="2021-05-23T14:52:18.477" v="454"/>
          <ac:spMkLst>
            <pc:docMk/>
            <pc:sldMk cId="2023491762" sldId="268"/>
            <ac:spMk id="10" creationId="{996DFAFB-BCE1-4BEC-82FB-D574234DEF0A}"/>
          </ac:spMkLst>
        </pc:spChg>
        <pc:spChg chg="add del">
          <ac:chgData name="namita18csu146" userId="S::namita18csu146@cse.ncuindia.edu::080a3bbd-fca8-4c4f-a53e-ca6b468b9e6c" providerId="AD" clId="Web-{E364C380-B6BE-4A49-A568-4A340DAE4848}" dt="2021-05-23T14:52:18.477" v="454"/>
          <ac:spMkLst>
            <pc:docMk/>
            <pc:sldMk cId="2023491762" sldId="268"/>
            <ac:spMk id="12" creationId="{16F61E84-9DCA-4F22-94BC-C901DB49995D}"/>
          </ac:spMkLst>
        </pc:spChg>
        <pc:spChg chg="add del">
          <ac:chgData name="namita18csu146" userId="S::namita18csu146@cse.ncuindia.edu::080a3bbd-fca8-4c4f-a53e-ca6b468b9e6c" providerId="AD" clId="Web-{E364C380-B6BE-4A49-A568-4A340DAE4848}" dt="2021-05-23T14:53:51.198" v="470"/>
          <ac:spMkLst>
            <pc:docMk/>
            <pc:sldMk cId="2023491762" sldId="268"/>
            <ac:spMk id="13" creationId="{16F61E84-9DCA-4F22-94BC-C901DB49995D}"/>
          </ac:spMkLst>
        </pc:spChg>
        <pc:spChg chg="add del mod">
          <ac:chgData name="namita18csu146" userId="S::namita18csu146@cse.ncuindia.edu::080a3bbd-fca8-4c4f-a53e-ca6b468b9e6c" providerId="AD" clId="Web-{E364C380-B6BE-4A49-A568-4A340DAE4848}" dt="2021-05-23T14:53:12.119" v="463"/>
          <ac:spMkLst>
            <pc:docMk/>
            <pc:sldMk cId="2023491762" sldId="268"/>
            <ac:spMk id="50" creationId="{B198638C-037E-4100-87E1-4F66D6E4E423}"/>
          </ac:spMkLst>
        </pc:spChg>
        <pc:spChg chg="add mod ord">
          <ac:chgData name="namita18csu146" userId="S::namita18csu146@cse.ncuindia.edu::080a3bbd-fca8-4c4f-a53e-ca6b468b9e6c" providerId="AD" clId="Web-{E364C380-B6BE-4A49-A568-4A340DAE4848}" dt="2021-05-23T14:55:09.216" v="484"/>
          <ac:spMkLst>
            <pc:docMk/>
            <pc:sldMk cId="2023491762" sldId="268"/>
            <ac:spMk id="54" creationId="{BDD7A905-C7CB-4891-9B83-FB13BD4D1CA8}"/>
          </ac:spMkLst>
        </pc:spChg>
        <pc:spChg chg="add mod">
          <ac:chgData name="namita18csu146" userId="S::namita18csu146@cse.ncuindia.edu::080a3bbd-fca8-4c4f-a53e-ca6b468b9e6c" providerId="AD" clId="Web-{E364C380-B6BE-4A49-A568-4A340DAE4848}" dt="2021-05-23T14:55:09.216" v="484"/>
          <ac:spMkLst>
            <pc:docMk/>
            <pc:sldMk cId="2023491762" sldId="268"/>
            <ac:spMk id="57" creationId="{EF16FB25-001F-4FB8-81BA-1E9679CA7B7E}"/>
          </ac:spMkLst>
        </pc:spChg>
        <pc:spChg chg="add del">
          <ac:chgData name="namita18csu146" userId="S::namita18csu146@cse.ncuindia.edu::080a3bbd-fca8-4c4f-a53e-ca6b468b9e6c" providerId="AD" clId="Web-{E364C380-B6BE-4A49-A568-4A340DAE4848}" dt="2021-05-23T14:55:09.216" v="484"/>
          <ac:spMkLst>
            <pc:docMk/>
            <pc:sldMk cId="2023491762" sldId="268"/>
            <ac:spMk id="59" creationId="{F1174801-1395-44C5-9B00-CCAC45C056E7}"/>
          </ac:spMkLst>
        </pc:spChg>
        <pc:spChg chg="add del">
          <ac:chgData name="namita18csu146" userId="S::namita18csu146@cse.ncuindia.edu::080a3bbd-fca8-4c4f-a53e-ca6b468b9e6c" providerId="AD" clId="Web-{E364C380-B6BE-4A49-A568-4A340DAE4848}" dt="2021-05-23T14:55:09.216" v="484"/>
          <ac:spMkLst>
            <pc:docMk/>
            <pc:sldMk cId="2023491762" sldId="268"/>
            <ac:spMk id="61" creationId="{996DFAFB-BCE1-4BEC-82FB-D574234DEF0A}"/>
          </ac:spMkLst>
        </pc:spChg>
        <pc:spChg chg="add">
          <ac:chgData name="namita18csu146" userId="S::namita18csu146@cse.ncuindia.edu::080a3bbd-fca8-4c4f-a53e-ca6b468b9e6c" providerId="AD" clId="Web-{E364C380-B6BE-4A49-A568-4A340DAE4848}" dt="2021-05-23T14:55:09.216" v="484"/>
          <ac:spMkLst>
            <pc:docMk/>
            <pc:sldMk cId="2023491762" sldId="268"/>
            <ac:spMk id="88" creationId="{F1174801-1395-44C5-9B00-CCAC45C056E7}"/>
          </ac:spMkLst>
        </pc:spChg>
        <pc:spChg chg="add">
          <ac:chgData name="namita18csu146" userId="S::namita18csu146@cse.ncuindia.edu::080a3bbd-fca8-4c4f-a53e-ca6b468b9e6c" providerId="AD" clId="Web-{E364C380-B6BE-4A49-A568-4A340DAE4848}" dt="2021-05-23T14:55:09.216" v="484"/>
          <ac:spMkLst>
            <pc:docMk/>
            <pc:sldMk cId="2023491762" sldId="268"/>
            <ac:spMk id="89" creationId="{996DFAFB-BCE1-4BEC-82FB-D574234DEF0A}"/>
          </ac:spMkLst>
        </pc:spChg>
        <pc:spChg chg="add del">
          <ac:chgData name="namita18csu146" userId="S::namita18csu146@cse.ncuindia.edu::080a3bbd-fca8-4c4f-a53e-ca6b468b9e6c" providerId="AD" clId="Web-{E364C380-B6BE-4A49-A568-4A340DAE4848}" dt="2021-05-23T14:55:09.185" v="483"/>
          <ac:spMkLst>
            <pc:docMk/>
            <pc:sldMk cId="2023491762" sldId="268"/>
            <ac:spMk id="91" creationId="{3A6C273A-38F2-4D34-98BF-47B248862B76}"/>
          </ac:spMkLst>
        </pc:spChg>
        <pc:spChg chg="add del">
          <ac:chgData name="namita18csu146" userId="S::namita18csu146@cse.ncuindia.edu::080a3bbd-fca8-4c4f-a53e-ca6b468b9e6c" providerId="AD" clId="Web-{E364C380-B6BE-4A49-A568-4A340DAE4848}" dt="2021-05-23T14:55:09.185" v="483"/>
          <ac:spMkLst>
            <pc:docMk/>
            <pc:sldMk cId="2023491762" sldId="268"/>
            <ac:spMk id="93" creationId="{2E2CF659-EE5D-432C-B47F-10AC4A48A347}"/>
          </ac:spMkLst>
        </pc:spChg>
        <pc:spChg chg="add del">
          <ac:chgData name="namita18csu146" userId="S::namita18csu146@cse.ncuindia.edu::080a3bbd-fca8-4c4f-a53e-ca6b468b9e6c" providerId="AD" clId="Web-{E364C380-B6BE-4A49-A568-4A340DAE4848}" dt="2021-05-23T14:55:09.185" v="483"/>
          <ac:spMkLst>
            <pc:docMk/>
            <pc:sldMk cId="2023491762" sldId="268"/>
            <ac:spMk id="95" creationId="{683AA549-1F0C-46E0-AAD8-DC3DC6CA6181}"/>
          </ac:spMkLst>
        </pc:spChg>
        <pc:spChg chg="add del">
          <ac:chgData name="namita18csu146" userId="S::namita18csu146@cse.ncuindia.edu::080a3bbd-fca8-4c4f-a53e-ca6b468b9e6c" providerId="AD" clId="Web-{E364C380-B6BE-4A49-A568-4A340DAE4848}" dt="2021-05-23T14:55:09.185" v="483"/>
          <ac:spMkLst>
            <pc:docMk/>
            <pc:sldMk cId="2023491762" sldId="268"/>
            <ac:spMk id="108" creationId="{03E51277-1095-412F-913B-8FA8021AA626}"/>
          </ac:spMkLst>
        </pc:spChg>
        <pc:grpChg chg="add del">
          <ac:chgData name="namita18csu146" userId="S::namita18csu146@cse.ncuindia.edu::080a3bbd-fca8-4c4f-a53e-ca6b468b9e6c" providerId="AD" clId="Web-{E364C380-B6BE-4A49-A568-4A340DAE4848}" dt="2021-05-23T14:52:18.477" v="454"/>
          <ac:grpSpMkLst>
            <pc:docMk/>
            <pc:sldMk cId="2023491762" sldId="268"/>
            <ac:grpSpMk id="14" creationId="{76A80126-9AD6-4B06-A2B4-E80D49DCB1B0}"/>
          </ac:grpSpMkLst>
        </pc:grpChg>
        <pc:grpChg chg="add del">
          <ac:chgData name="namita18csu146" userId="S::namita18csu146@cse.ncuindia.edu::080a3bbd-fca8-4c4f-a53e-ca6b468b9e6c" providerId="AD" clId="Web-{E364C380-B6BE-4A49-A568-4A340DAE4848}" dt="2021-05-23T14:53:51.198" v="470"/>
          <ac:grpSpMkLst>
            <pc:docMk/>
            <pc:sldMk cId="2023491762" sldId="268"/>
            <ac:grpSpMk id="22" creationId="{18579DB9-24B0-487B-81E3-8D02AD5F8C81}"/>
          </ac:grpSpMkLst>
        </pc:grpChg>
        <pc:grpChg chg="add del">
          <ac:chgData name="namita18csu146" userId="S::namita18csu146@cse.ncuindia.edu::080a3bbd-fca8-4c4f-a53e-ca6b468b9e6c" providerId="AD" clId="Web-{E364C380-B6BE-4A49-A568-4A340DAE4848}" dt="2021-05-23T14:53:51.198" v="470"/>
          <ac:grpSpMkLst>
            <pc:docMk/>
            <pc:sldMk cId="2023491762" sldId="268"/>
            <ac:grpSpMk id="23" creationId="{8F281804-17FE-49B9-9065-1A44CD473CAE}"/>
          </ac:grpSpMkLst>
        </pc:grpChg>
        <pc:grpChg chg="add del">
          <ac:chgData name="namita18csu146" userId="S::namita18csu146@cse.ncuindia.edu::080a3bbd-fca8-4c4f-a53e-ca6b468b9e6c" providerId="AD" clId="Web-{E364C380-B6BE-4A49-A568-4A340DAE4848}" dt="2021-05-23T14:52:18.477" v="454"/>
          <ac:grpSpMkLst>
            <pc:docMk/>
            <pc:sldMk cId="2023491762" sldId="268"/>
            <ac:grpSpMk id="40" creationId="{8F281804-17FE-49B9-9065-1A44CD473CAE}"/>
          </ac:grpSpMkLst>
        </pc:grpChg>
        <pc:grpChg chg="add del">
          <ac:chgData name="namita18csu146" userId="S::namita18csu146@cse.ncuindia.edu::080a3bbd-fca8-4c4f-a53e-ca6b468b9e6c" providerId="AD" clId="Web-{E364C380-B6BE-4A49-A568-4A340DAE4848}" dt="2021-05-23T14:55:09.216" v="484"/>
          <ac:grpSpMkLst>
            <pc:docMk/>
            <pc:sldMk cId="2023491762" sldId="268"/>
            <ac:grpSpMk id="63" creationId="{F99A87B6-0764-47AD-BF24-B54A16F9445B}"/>
          </ac:grpSpMkLst>
        </pc:grpChg>
        <pc:grpChg chg="add del">
          <ac:chgData name="namita18csu146" userId="S::namita18csu146@cse.ncuindia.edu::080a3bbd-fca8-4c4f-a53e-ca6b468b9e6c" providerId="AD" clId="Web-{E364C380-B6BE-4A49-A568-4A340DAE4848}" dt="2021-05-23T14:55:09.216" v="484"/>
          <ac:grpSpMkLst>
            <pc:docMk/>
            <pc:sldMk cId="2023491762" sldId="268"/>
            <ac:grpSpMk id="73" creationId="{5C0E6139-8A19-4905-87E2-E547D7B7F1AF}"/>
          </ac:grpSpMkLst>
        </pc:grpChg>
        <pc:grpChg chg="add del">
          <ac:chgData name="namita18csu146" userId="S::namita18csu146@cse.ncuindia.edu::080a3bbd-fca8-4c4f-a53e-ca6b468b9e6c" providerId="AD" clId="Web-{E364C380-B6BE-4A49-A568-4A340DAE4848}" dt="2021-05-23T14:55:09.216" v="484"/>
          <ac:grpSpMkLst>
            <pc:docMk/>
            <pc:sldMk cId="2023491762" sldId="268"/>
            <ac:grpSpMk id="77" creationId="{EE8A2E90-75F0-4F59-AE03-FE737F410E1A}"/>
          </ac:grpSpMkLst>
        </pc:grpChg>
        <pc:grpChg chg="add">
          <ac:chgData name="namita18csu146" userId="S::namita18csu146@cse.ncuindia.edu::080a3bbd-fca8-4c4f-a53e-ca6b468b9e6c" providerId="AD" clId="Web-{E364C380-B6BE-4A49-A568-4A340DAE4848}" dt="2021-05-23T14:55:09.216" v="484"/>
          <ac:grpSpMkLst>
            <pc:docMk/>
            <pc:sldMk cId="2023491762" sldId="268"/>
            <ac:grpSpMk id="90" creationId="{4E7A94BA-62A6-41B2-9CCC-33B2D49C8736}"/>
          </ac:grpSpMkLst>
        </pc:grpChg>
        <pc:grpChg chg="add del">
          <ac:chgData name="namita18csu146" userId="S::namita18csu146@cse.ncuindia.edu::080a3bbd-fca8-4c4f-a53e-ca6b468b9e6c" providerId="AD" clId="Web-{E364C380-B6BE-4A49-A568-4A340DAE4848}" dt="2021-05-23T14:55:09.185" v="483"/>
          <ac:grpSpMkLst>
            <pc:docMk/>
            <pc:sldMk cId="2023491762" sldId="268"/>
            <ac:grpSpMk id="97" creationId="{7B2F7E43-35EC-4103-9D95-2ACDB00387CC}"/>
          </ac:grpSpMkLst>
        </pc:grpChg>
        <pc:grpChg chg="add">
          <ac:chgData name="namita18csu146" userId="S::namita18csu146@cse.ncuindia.edu::080a3bbd-fca8-4c4f-a53e-ca6b468b9e6c" providerId="AD" clId="Web-{E364C380-B6BE-4A49-A568-4A340DAE4848}" dt="2021-05-23T14:55:09.216" v="484"/>
          <ac:grpSpMkLst>
            <pc:docMk/>
            <pc:sldMk cId="2023491762" sldId="268"/>
            <ac:grpSpMk id="107" creationId="{AD55417E-C91F-476E-99A3-D87D415C1C94}"/>
          </ac:grpSpMkLst>
        </pc:grpChg>
        <pc:grpChg chg="add del">
          <ac:chgData name="namita18csu146" userId="S::namita18csu146@cse.ncuindia.edu::080a3bbd-fca8-4c4f-a53e-ca6b468b9e6c" providerId="AD" clId="Web-{E364C380-B6BE-4A49-A568-4A340DAE4848}" dt="2021-05-23T14:55:09.185" v="483"/>
          <ac:grpSpMkLst>
            <pc:docMk/>
            <pc:sldMk cId="2023491762" sldId="268"/>
            <ac:grpSpMk id="110" creationId="{96F2112D-BBBE-46A6-B66D-A3F02ED3284E}"/>
          </ac:grpSpMkLst>
        </pc:grpChg>
        <pc:grpChg chg="add">
          <ac:chgData name="namita18csu146" userId="S::namita18csu146@cse.ncuindia.edu::080a3bbd-fca8-4c4f-a53e-ca6b468b9e6c" providerId="AD" clId="Web-{E364C380-B6BE-4A49-A568-4A340DAE4848}" dt="2021-05-23T14:55:09.216" v="484"/>
          <ac:grpSpMkLst>
            <pc:docMk/>
            <pc:sldMk cId="2023491762" sldId="268"/>
            <ac:grpSpMk id="116" creationId="{50088F16-9A2A-4773-AA8D-E1F2A316A985}"/>
          </ac:grpSpMkLst>
        </pc:grpChg>
        <pc:grpChg chg="add del">
          <ac:chgData name="namita18csu146" userId="S::namita18csu146@cse.ncuindia.edu::080a3bbd-fca8-4c4f-a53e-ca6b468b9e6c" providerId="AD" clId="Web-{E364C380-B6BE-4A49-A568-4A340DAE4848}" dt="2021-05-23T14:55:09.185" v="483"/>
          <ac:grpSpMkLst>
            <pc:docMk/>
            <pc:sldMk cId="2023491762" sldId="268"/>
            <ac:grpSpMk id="130" creationId="{DDB99EF5-8801-40E2-83D3-196FADCBBA7F}"/>
          </ac:grpSpMkLst>
        </pc:grpChg>
        <pc:picChg chg="add del mod">
          <ac:chgData name="namita18csu146" userId="S::namita18csu146@cse.ncuindia.edu::080a3bbd-fca8-4c4f-a53e-ca6b468b9e6c" providerId="AD" clId="Web-{E364C380-B6BE-4A49-A568-4A340DAE4848}" dt="2021-05-23T14:51:43.429" v="450"/>
          <ac:picMkLst>
            <pc:docMk/>
            <pc:sldMk cId="2023491762" sldId="268"/>
            <ac:picMk id="4" creationId="{B305EC3C-BF94-4A76-ADF3-FAB69D82F795}"/>
          </ac:picMkLst>
        </pc:picChg>
        <pc:picChg chg="add del">
          <ac:chgData name="namita18csu146" userId="S::namita18csu146@cse.ncuindia.edu::080a3bbd-fca8-4c4f-a53e-ca6b468b9e6c" providerId="AD" clId="Web-{E364C380-B6BE-4A49-A568-4A340DAE4848}" dt="2021-05-23T14:52:18.477" v="454"/>
          <ac:picMkLst>
            <pc:docMk/>
            <pc:sldMk cId="2023491762" sldId="268"/>
            <ac:picMk id="6" creationId="{28BF8119-8B3D-42F7-BC69-A2034F9553F5}"/>
          </ac:picMkLst>
        </pc:picChg>
        <pc:picChg chg="add del">
          <ac:chgData name="namita18csu146" userId="S::namita18csu146@cse.ncuindia.edu::080a3bbd-fca8-4c4f-a53e-ca6b468b9e6c" providerId="AD" clId="Web-{E364C380-B6BE-4A49-A568-4A340DAE4848}" dt="2021-05-23T14:53:51.198" v="470"/>
          <ac:picMkLst>
            <pc:docMk/>
            <pc:sldMk cId="2023491762" sldId="268"/>
            <ac:picMk id="11" creationId="{9CBDB441-1D71-4710-84BA-7DECD5D72A0C}"/>
          </ac:picMkLst>
        </pc:picChg>
        <pc:picChg chg="add del mod">
          <ac:chgData name="namita18csu146" userId="S::namita18csu146@cse.ncuindia.edu::080a3bbd-fca8-4c4f-a53e-ca6b468b9e6c" providerId="AD" clId="Web-{E364C380-B6BE-4A49-A568-4A340DAE4848}" dt="2021-05-23T14:53:12.119" v="464"/>
          <ac:picMkLst>
            <pc:docMk/>
            <pc:sldMk cId="2023491762" sldId="268"/>
            <ac:picMk id="39" creationId="{A9071E9C-B201-44DB-9F6E-75561E2A8E30}"/>
          </ac:picMkLst>
        </pc:picChg>
        <pc:picChg chg="add del mod">
          <ac:chgData name="namita18csu146" userId="S::namita18csu146@cse.ncuindia.edu::080a3bbd-fca8-4c4f-a53e-ca6b468b9e6c" providerId="AD" clId="Web-{E364C380-B6BE-4A49-A568-4A340DAE4848}" dt="2021-05-23T14:53:50.667" v="468"/>
          <ac:picMkLst>
            <pc:docMk/>
            <pc:sldMk cId="2023491762" sldId="268"/>
            <ac:picMk id="52" creationId="{C50DA89A-6656-4BFC-A2B4-8EECDE0B3742}"/>
          </ac:picMkLst>
        </pc:picChg>
        <pc:picChg chg="add mod">
          <ac:chgData name="namita18csu146" userId="S::namita18csu146@cse.ncuindia.edu::080a3bbd-fca8-4c4f-a53e-ca6b468b9e6c" providerId="AD" clId="Web-{E364C380-B6BE-4A49-A568-4A340DAE4848}" dt="2021-05-23T14:55:09.216" v="484"/>
          <ac:picMkLst>
            <pc:docMk/>
            <pc:sldMk cId="2023491762" sldId="268"/>
            <ac:picMk id="53" creationId="{358617B5-D454-4891-8ADB-F12961C5947F}"/>
          </ac:picMkLst>
        </pc:picChg>
        <pc:picChg chg="add mod ord">
          <ac:chgData name="namita18csu146" userId="S::namita18csu146@cse.ncuindia.edu::080a3bbd-fca8-4c4f-a53e-ca6b468b9e6c" providerId="AD" clId="Web-{E364C380-B6BE-4A49-A568-4A340DAE4848}" dt="2021-05-23T14:55:09.216" v="484"/>
          <ac:picMkLst>
            <pc:docMk/>
            <pc:sldMk cId="2023491762" sldId="268"/>
            <ac:picMk id="56" creationId="{C5488F0F-DA50-4861-9B6C-06F51DFCD57E}"/>
          </ac:picMkLst>
        </pc:picChg>
      </pc:sldChg>
      <pc:sldChg chg="addSp delSp modSp new mod setBg modClrScheme chgLayout">
        <pc:chgData name="namita18csu146" userId="S::namita18csu146@cse.ncuindia.edu::080a3bbd-fca8-4c4f-a53e-ca6b468b9e6c" providerId="AD" clId="Web-{E364C380-B6BE-4A49-A568-4A340DAE4848}" dt="2021-05-23T15:00:36.880" v="630" actId="14100"/>
        <pc:sldMkLst>
          <pc:docMk/>
          <pc:sldMk cId="1859545371" sldId="269"/>
        </pc:sldMkLst>
        <pc:spChg chg="mod ord">
          <ac:chgData name="namita18csu146" userId="S::namita18csu146@cse.ncuindia.edu::080a3bbd-fca8-4c4f-a53e-ca6b468b9e6c" providerId="AD" clId="Web-{E364C380-B6BE-4A49-A568-4A340DAE4848}" dt="2021-05-23T15:00:36.880" v="630" actId="14100"/>
          <ac:spMkLst>
            <pc:docMk/>
            <pc:sldMk cId="1859545371" sldId="269"/>
            <ac:spMk id="2" creationId="{1F8F0EB6-D063-4869-99EE-1D2657E81324}"/>
          </ac:spMkLst>
        </pc:spChg>
        <pc:spChg chg="del mod ord">
          <ac:chgData name="namita18csu146" userId="S::namita18csu146@cse.ncuindia.edu::080a3bbd-fca8-4c4f-a53e-ca6b468b9e6c" providerId="AD" clId="Web-{E364C380-B6BE-4A49-A568-4A340DAE4848}" dt="2021-05-23T15:00:26.099" v="628"/>
          <ac:spMkLst>
            <pc:docMk/>
            <pc:sldMk cId="1859545371" sldId="269"/>
            <ac:spMk id="3" creationId="{3F784150-DDE1-4BB0-8908-B260026BC6FF}"/>
          </ac:spMkLst>
        </pc:spChg>
        <pc:spChg chg="add mod">
          <ac:chgData name="namita18csu146" userId="S::namita18csu146@cse.ncuindia.edu::080a3bbd-fca8-4c4f-a53e-ca6b468b9e6c" providerId="AD" clId="Web-{E364C380-B6BE-4A49-A568-4A340DAE4848}" dt="2021-05-23T15:00:08.723" v="627"/>
          <ac:spMkLst>
            <pc:docMk/>
            <pc:sldMk cId="1859545371" sldId="269"/>
            <ac:spMk id="5" creationId="{F3E65101-DF78-4756-9C6C-3E4391C78153}"/>
          </ac:spMkLst>
        </pc:spChg>
        <pc:spChg chg="add">
          <ac:chgData name="namita18csu146" userId="S::namita18csu146@cse.ncuindia.edu::080a3bbd-fca8-4c4f-a53e-ca6b468b9e6c" providerId="AD" clId="Web-{E364C380-B6BE-4A49-A568-4A340DAE4848}" dt="2021-05-23T15:00:08.723" v="627"/>
          <ac:spMkLst>
            <pc:docMk/>
            <pc:sldMk cId="1859545371" sldId="269"/>
            <ac:spMk id="7" creationId="{247A131F-D5DE-41A5-B4CF-4F345319B40B}"/>
          </ac:spMkLst>
        </pc:spChg>
        <pc:spChg chg="add">
          <ac:chgData name="namita18csu146" userId="S::namita18csu146@cse.ncuindia.edu::080a3bbd-fca8-4c4f-a53e-ca6b468b9e6c" providerId="AD" clId="Web-{E364C380-B6BE-4A49-A568-4A340DAE4848}" dt="2021-05-23T15:00:08.723" v="627"/>
          <ac:spMkLst>
            <pc:docMk/>
            <pc:sldMk cId="1859545371" sldId="269"/>
            <ac:spMk id="8" creationId="{3AF4666D-BD98-40A5-A75F-478B982010B2}"/>
          </ac:spMkLst>
        </pc:spChg>
        <pc:spChg chg="add">
          <ac:chgData name="namita18csu146" userId="S::namita18csu146@cse.ncuindia.edu::080a3bbd-fca8-4c4f-a53e-ca6b468b9e6c" providerId="AD" clId="Web-{E364C380-B6BE-4A49-A568-4A340DAE4848}" dt="2021-05-23T15:00:08.723" v="627"/>
          <ac:spMkLst>
            <pc:docMk/>
            <pc:sldMk cId="1859545371" sldId="269"/>
            <ac:spMk id="9" creationId="{68680585-71F9-4721-A998-4974171D2EB4}"/>
          </ac:spMkLst>
        </pc:spChg>
        <pc:spChg chg="add del">
          <ac:chgData name="namita18csu146" userId="S::namita18csu146@cse.ncuindia.edu::080a3bbd-fca8-4c4f-a53e-ca6b468b9e6c" providerId="AD" clId="Web-{E364C380-B6BE-4A49-A568-4A340DAE4848}" dt="2021-05-23T15:00:08.661" v="626"/>
          <ac:spMkLst>
            <pc:docMk/>
            <pc:sldMk cId="1859545371" sldId="269"/>
            <ac:spMk id="10" creationId="{247A131F-D5DE-41A5-B4CF-4F345319B40B}"/>
          </ac:spMkLst>
        </pc:spChg>
        <pc:spChg chg="add">
          <ac:chgData name="namita18csu146" userId="S::namita18csu146@cse.ncuindia.edu::080a3bbd-fca8-4c4f-a53e-ca6b468b9e6c" providerId="AD" clId="Web-{E364C380-B6BE-4A49-A568-4A340DAE4848}" dt="2021-05-23T15:00:08.723" v="627"/>
          <ac:spMkLst>
            <pc:docMk/>
            <pc:sldMk cId="1859545371" sldId="269"/>
            <ac:spMk id="11" creationId="{12BC95C2-2EEC-4F59-ABA8-660B0D059CCF}"/>
          </ac:spMkLst>
        </pc:spChg>
        <pc:spChg chg="add del">
          <ac:chgData name="namita18csu146" userId="S::namita18csu146@cse.ncuindia.edu::080a3bbd-fca8-4c4f-a53e-ca6b468b9e6c" providerId="AD" clId="Web-{E364C380-B6BE-4A49-A568-4A340DAE4848}" dt="2021-05-23T15:00:08.661" v="626"/>
          <ac:spMkLst>
            <pc:docMk/>
            <pc:sldMk cId="1859545371" sldId="269"/>
            <ac:spMk id="12" creationId="{3AF4666D-BD98-40A5-A75F-478B982010B2}"/>
          </ac:spMkLst>
        </pc:spChg>
        <pc:spChg chg="add del">
          <ac:chgData name="namita18csu146" userId="S::namita18csu146@cse.ncuindia.edu::080a3bbd-fca8-4c4f-a53e-ca6b468b9e6c" providerId="AD" clId="Web-{E364C380-B6BE-4A49-A568-4A340DAE4848}" dt="2021-05-23T15:00:08.661" v="626"/>
          <ac:spMkLst>
            <pc:docMk/>
            <pc:sldMk cId="1859545371" sldId="269"/>
            <ac:spMk id="14" creationId="{68680585-71F9-4721-A998-4974171D2EB4}"/>
          </ac:spMkLst>
        </pc:spChg>
        <pc:spChg chg="add del">
          <ac:chgData name="namita18csu146" userId="S::namita18csu146@cse.ncuindia.edu::080a3bbd-fca8-4c4f-a53e-ca6b468b9e6c" providerId="AD" clId="Web-{E364C380-B6BE-4A49-A568-4A340DAE4848}" dt="2021-05-23T15:00:08.661" v="626"/>
          <ac:spMkLst>
            <pc:docMk/>
            <pc:sldMk cId="1859545371" sldId="269"/>
            <ac:spMk id="16" creationId="{12BC95C2-2EEC-4F59-ABA8-660B0D059CCF}"/>
          </ac:spMkLst>
        </pc:spChg>
        <pc:spChg chg="add">
          <ac:chgData name="namita18csu146" userId="S::namita18csu146@cse.ncuindia.edu::080a3bbd-fca8-4c4f-a53e-ca6b468b9e6c" providerId="AD" clId="Web-{E364C380-B6BE-4A49-A568-4A340DAE4848}" dt="2021-05-23T15:00:08.723" v="627"/>
          <ac:spMkLst>
            <pc:docMk/>
            <pc:sldMk cId="1859545371" sldId="269"/>
            <ac:spMk id="17" creationId="{AD294E7E-62D8-48F8-A01E-1A457B5CA04C}"/>
          </ac:spMkLst>
        </pc:spChg>
        <pc:spChg chg="add">
          <ac:chgData name="namita18csu146" userId="S::namita18csu146@cse.ncuindia.edu::080a3bbd-fca8-4c4f-a53e-ca6b468b9e6c" providerId="AD" clId="Web-{E364C380-B6BE-4A49-A568-4A340DAE4848}" dt="2021-05-23T15:00:08.723" v="627"/>
          <ac:spMkLst>
            <pc:docMk/>
            <pc:sldMk cId="1859545371" sldId="269"/>
            <ac:spMk id="26" creationId="{FBCADCC9-9C0D-4CE3-8966-44472EFCF348}"/>
          </ac:spMkLst>
        </pc:spChg>
        <pc:spChg chg="add">
          <ac:chgData name="namita18csu146" userId="S::namita18csu146@cse.ncuindia.edu::080a3bbd-fca8-4c4f-a53e-ca6b468b9e6c" providerId="AD" clId="Web-{E364C380-B6BE-4A49-A568-4A340DAE4848}" dt="2021-05-23T15:00:08.723" v="627"/>
          <ac:spMkLst>
            <pc:docMk/>
            <pc:sldMk cId="1859545371" sldId="269"/>
            <ac:spMk id="35" creationId="{05FD221C-EDD3-49D9-90A7-260CECEE1C11}"/>
          </ac:spMkLst>
        </pc:spChg>
        <pc:spChg chg="add del">
          <ac:chgData name="namita18csu146" userId="S::namita18csu146@cse.ncuindia.edu::080a3bbd-fca8-4c4f-a53e-ca6b468b9e6c" providerId="AD" clId="Web-{E364C380-B6BE-4A49-A568-4A340DAE4848}" dt="2021-05-23T15:00:08.661" v="626"/>
          <ac:spMkLst>
            <pc:docMk/>
            <pc:sldMk cId="1859545371" sldId="269"/>
            <ac:spMk id="36" creationId="{F1174801-1395-44C5-9B00-CCAC45C056E7}"/>
          </ac:spMkLst>
        </pc:spChg>
        <pc:spChg chg="add del">
          <ac:chgData name="namita18csu146" userId="S::namita18csu146@cse.ncuindia.edu::080a3bbd-fca8-4c4f-a53e-ca6b468b9e6c" providerId="AD" clId="Web-{E364C380-B6BE-4A49-A568-4A340DAE4848}" dt="2021-05-23T15:00:08.661" v="626"/>
          <ac:spMkLst>
            <pc:docMk/>
            <pc:sldMk cId="1859545371" sldId="269"/>
            <ac:spMk id="38" creationId="{996DFAFB-BCE1-4BEC-82FB-D574234DEF0A}"/>
          </ac:spMkLst>
        </pc:spChg>
        <pc:spChg chg="add del">
          <ac:chgData name="namita18csu146" userId="S::namita18csu146@cse.ncuindia.edu::080a3bbd-fca8-4c4f-a53e-ca6b468b9e6c" providerId="AD" clId="Web-{E364C380-B6BE-4A49-A568-4A340DAE4848}" dt="2021-05-23T15:00:08.661" v="626"/>
          <ac:spMkLst>
            <pc:docMk/>
            <pc:sldMk cId="1859545371" sldId="269"/>
            <ac:spMk id="40" creationId="{F23DAFF7-4C98-4E0E-8986-198D54B6C1F0}"/>
          </ac:spMkLst>
        </pc:spChg>
        <pc:grpChg chg="add">
          <ac:chgData name="namita18csu146" userId="S::namita18csu146@cse.ncuindia.edu::080a3bbd-fca8-4c4f-a53e-ca6b468b9e6c" providerId="AD" clId="Web-{E364C380-B6BE-4A49-A568-4A340DAE4848}" dt="2021-05-23T15:00:08.723" v="627"/>
          <ac:grpSpMkLst>
            <pc:docMk/>
            <pc:sldMk cId="1859545371" sldId="269"/>
            <ac:grpSpMk id="13" creationId="{03E9870D-4BBA-43AF-8D44-BBADF020CFF6}"/>
          </ac:grpSpMkLst>
        </pc:grpChg>
        <pc:grpChg chg="add">
          <ac:chgData name="namita18csu146" userId="S::namita18csu146@cse.ncuindia.edu::080a3bbd-fca8-4c4f-a53e-ca6b468b9e6c" providerId="AD" clId="Web-{E364C380-B6BE-4A49-A568-4A340DAE4848}" dt="2021-05-23T15:00:08.723" v="627"/>
          <ac:grpSpMkLst>
            <pc:docMk/>
            <pc:sldMk cId="1859545371" sldId="269"/>
            <ac:grpSpMk id="15" creationId="{C3279E8D-2BAA-4CB1-834B-09FADD54DE56}"/>
          </ac:grpSpMkLst>
        </pc:grpChg>
        <pc:grpChg chg="add del">
          <ac:chgData name="namita18csu146" userId="S::namita18csu146@cse.ncuindia.edu::080a3bbd-fca8-4c4f-a53e-ca6b468b9e6c" providerId="AD" clId="Web-{E364C380-B6BE-4A49-A568-4A340DAE4848}" dt="2021-05-23T15:00:08.661" v="626"/>
          <ac:grpSpMkLst>
            <pc:docMk/>
            <pc:sldMk cId="1859545371" sldId="269"/>
            <ac:grpSpMk id="18" creationId="{03E9870D-4BBA-43AF-8D44-BBADF020CFF6}"/>
          </ac:grpSpMkLst>
        </pc:grpChg>
        <pc:grpChg chg="add del">
          <ac:chgData name="namita18csu146" userId="S::namita18csu146@cse.ncuindia.edu::080a3bbd-fca8-4c4f-a53e-ca6b468b9e6c" providerId="AD" clId="Web-{E364C380-B6BE-4A49-A568-4A340DAE4848}" dt="2021-05-23T15:00:08.661" v="626"/>
          <ac:grpSpMkLst>
            <pc:docMk/>
            <pc:sldMk cId="1859545371" sldId="269"/>
            <ac:grpSpMk id="27" creationId="{C3279E8D-2BAA-4CB1-834B-09FADD54DE56}"/>
          </ac:grpSpMkLst>
        </pc:grpChg>
        <pc:grpChg chg="add">
          <ac:chgData name="namita18csu146" userId="S::namita18csu146@cse.ncuindia.edu::080a3bbd-fca8-4c4f-a53e-ca6b468b9e6c" providerId="AD" clId="Web-{E364C380-B6BE-4A49-A568-4A340DAE4848}" dt="2021-05-23T15:00:08.723" v="627"/>
          <ac:grpSpMkLst>
            <pc:docMk/>
            <pc:sldMk cId="1859545371" sldId="269"/>
            <ac:grpSpMk id="37" creationId="{B858DA4F-B13B-4D82-A95F-CBF114BDDD7A}"/>
          </ac:grpSpMkLst>
        </pc:grpChg>
        <pc:grpChg chg="add del">
          <ac:chgData name="namita18csu146" userId="S::namita18csu146@cse.ncuindia.edu::080a3bbd-fca8-4c4f-a53e-ca6b468b9e6c" providerId="AD" clId="Web-{E364C380-B6BE-4A49-A568-4A340DAE4848}" dt="2021-05-23T15:00:08.661" v="626"/>
          <ac:grpSpMkLst>
            <pc:docMk/>
            <pc:sldMk cId="1859545371" sldId="269"/>
            <ac:grpSpMk id="42" creationId="{18579DB9-24B0-487B-81E3-8D02AD5F8C81}"/>
          </ac:grpSpMkLst>
        </pc:grpChg>
        <pc:grpChg chg="add del">
          <ac:chgData name="namita18csu146" userId="S::namita18csu146@cse.ncuindia.edu::080a3bbd-fca8-4c4f-a53e-ca6b468b9e6c" providerId="AD" clId="Web-{E364C380-B6BE-4A49-A568-4A340DAE4848}" dt="2021-05-23T15:00:08.661" v="626"/>
          <ac:grpSpMkLst>
            <pc:docMk/>
            <pc:sldMk cId="1859545371" sldId="269"/>
            <ac:grpSpMk id="51" creationId="{8F281804-17FE-49B9-9065-1A44CD473CAE}"/>
          </ac:grpSpMkLst>
        </pc:grpChg>
        <pc:grpChg chg="add">
          <ac:chgData name="namita18csu146" userId="S::namita18csu146@cse.ncuindia.edu::080a3bbd-fca8-4c4f-a53e-ca6b468b9e6c" providerId="AD" clId="Web-{E364C380-B6BE-4A49-A568-4A340DAE4848}" dt="2021-05-23T15:00:08.723" v="627"/>
          <ac:grpSpMkLst>
            <pc:docMk/>
            <pc:sldMk cId="1859545371" sldId="269"/>
            <ac:grpSpMk id="68" creationId="{D77BF9F5-CA63-42A6-AC93-C2BDF4727665}"/>
          </ac:grpSpMkLst>
        </pc:grpChg>
        <pc:grpChg chg="add">
          <ac:chgData name="namita18csu146" userId="S::namita18csu146@cse.ncuindia.edu::080a3bbd-fca8-4c4f-a53e-ca6b468b9e6c" providerId="AD" clId="Web-{E364C380-B6BE-4A49-A568-4A340DAE4848}" dt="2021-05-23T15:00:08.723" v="627"/>
          <ac:grpSpMkLst>
            <pc:docMk/>
            <pc:sldMk cId="1859545371" sldId="269"/>
            <ac:grpSpMk id="79" creationId="{94D09F36-C387-49FA-9BEA-D0427CE84C57}"/>
          </ac:grpSpMkLst>
        </pc:grpChg>
        <pc:picChg chg="add mod ord">
          <ac:chgData name="namita18csu146" userId="S::namita18csu146@cse.ncuindia.edu::080a3bbd-fca8-4c4f-a53e-ca6b468b9e6c" providerId="AD" clId="Web-{E364C380-B6BE-4A49-A568-4A340DAE4848}" dt="2021-05-23T15:00:08.723" v="627"/>
          <ac:picMkLst>
            <pc:docMk/>
            <pc:sldMk cId="1859545371" sldId="269"/>
            <ac:picMk id="4" creationId="{621B3515-BC14-47DF-94A1-A0521066FDD1}"/>
          </ac:picMkLst>
        </pc:picChg>
      </pc:sldChg>
      <pc:sldChg chg="addSp delSp modSp new mod setBg">
        <pc:chgData name="namita18csu146" userId="S::namita18csu146@cse.ncuindia.edu::080a3bbd-fca8-4c4f-a53e-ca6b468b9e6c" providerId="AD" clId="Web-{E364C380-B6BE-4A49-A568-4A340DAE4848}" dt="2021-05-23T15:02:50.337" v="640" actId="1076"/>
        <pc:sldMkLst>
          <pc:docMk/>
          <pc:sldMk cId="3490926619" sldId="270"/>
        </pc:sldMkLst>
        <pc:spChg chg="mod">
          <ac:chgData name="namita18csu146" userId="S::namita18csu146@cse.ncuindia.edu::080a3bbd-fca8-4c4f-a53e-ca6b468b9e6c" providerId="AD" clId="Web-{E364C380-B6BE-4A49-A568-4A340DAE4848}" dt="2021-05-23T15:02:50.337" v="640" actId="1076"/>
          <ac:spMkLst>
            <pc:docMk/>
            <pc:sldMk cId="3490926619" sldId="270"/>
            <ac:spMk id="2" creationId="{F1E12F89-2DE2-40A7-B107-B4FEC4D3B6AA}"/>
          </ac:spMkLst>
        </pc:spChg>
        <pc:spChg chg="del mod">
          <ac:chgData name="namita18csu146" userId="S::namita18csu146@cse.ncuindia.edu::080a3bbd-fca8-4c4f-a53e-ca6b468b9e6c" providerId="AD" clId="Web-{E364C380-B6BE-4A49-A568-4A340DAE4848}" dt="2021-05-23T15:02:40.727" v="639"/>
          <ac:spMkLst>
            <pc:docMk/>
            <pc:sldMk cId="3490926619" sldId="270"/>
            <ac:spMk id="3" creationId="{95D121F8-B4FE-4144-B707-13FB42E38DF6}"/>
          </ac:spMkLst>
        </pc:spChg>
        <pc:spChg chg="add">
          <ac:chgData name="namita18csu146" userId="S::namita18csu146@cse.ncuindia.edu::080a3bbd-fca8-4c4f-a53e-ca6b468b9e6c" providerId="AD" clId="Web-{E364C380-B6BE-4A49-A568-4A340DAE4848}" dt="2021-05-23T15:02:05.726" v="635"/>
          <ac:spMkLst>
            <pc:docMk/>
            <pc:sldMk cId="3490926619" sldId="270"/>
            <ac:spMk id="9" creationId="{247A131F-D5DE-41A5-B4CF-4F345319B40B}"/>
          </ac:spMkLst>
        </pc:spChg>
        <pc:spChg chg="add">
          <ac:chgData name="namita18csu146" userId="S::namita18csu146@cse.ncuindia.edu::080a3bbd-fca8-4c4f-a53e-ca6b468b9e6c" providerId="AD" clId="Web-{E364C380-B6BE-4A49-A568-4A340DAE4848}" dt="2021-05-23T15:02:05.726" v="635"/>
          <ac:spMkLst>
            <pc:docMk/>
            <pc:sldMk cId="3490926619" sldId="270"/>
            <ac:spMk id="11" creationId="{3AF4666D-BD98-40A5-A75F-478B982010B2}"/>
          </ac:spMkLst>
        </pc:spChg>
        <pc:spChg chg="add">
          <ac:chgData name="namita18csu146" userId="S::namita18csu146@cse.ncuindia.edu::080a3bbd-fca8-4c4f-a53e-ca6b468b9e6c" providerId="AD" clId="Web-{E364C380-B6BE-4A49-A568-4A340DAE4848}" dt="2021-05-23T15:02:05.726" v="635"/>
          <ac:spMkLst>
            <pc:docMk/>
            <pc:sldMk cId="3490926619" sldId="270"/>
            <ac:spMk id="13" creationId="{68680585-71F9-4721-A998-4974171D2EB4}"/>
          </ac:spMkLst>
        </pc:spChg>
        <pc:spChg chg="add">
          <ac:chgData name="namita18csu146" userId="S::namita18csu146@cse.ncuindia.edu::080a3bbd-fca8-4c4f-a53e-ca6b468b9e6c" providerId="AD" clId="Web-{E364C380-B6BE-4A49-A568-4A340DAE4848}" dt="2021-05-23T15:02:05.726" v="635"/>
          <ac:spMkLst>
            <pc:docMk/>
            <pc:sldMk cId="3490926619" sldId="270"/>
            <ac:spMk id="15" creationId="{12BC95C2-2EEC-4F59-ABA8-660B0D059CCF}"/>
          </ac:spMkLst>
        </pc:spChg>
        <pc:spChg chg="add">
          <ac:chgData name="namita18csu146" userId="S::namita18csu146@cse.ncuindia.edu::080a3bbd-fca8-4c4f-a53e-ca6b468b9e6c" providerId="AD" clId="Web-{E364C380-B6BE-4A49-A568-4A340DAE4848}" dt="2021-05-23T15:02:05.726" v="635"/>
          <ac:spMkLst>
            <pc:docMk/>
            <pc:sldMk cId="3490926619" sldId="270"/>
            <ac:spMk id="35" creationId="{F1174801-1395-44C5-9B00-CCAC45C056E7}"/>
          </ac:spMkLst>
        </pc:spChg>
        <pc:spChg chg="add">
          <ac:chgData name="namita18csu146" userId="S::namita18csu146@cse.ncuindia.edu::080a3bbd-fca8-4c4f-a53e-ca6b468b9e6c" providerId="AD" clId="Web-{E364C380-B6BE-4A49-A568-4A340DAE4848}" dt="2021-05-23T15:02:05.726" v="635"/>
          <ac:spMkLst>
            <pc:docMk/>
            <pc:sldMk cId="3490926619" sldId="270"/>
            <ac:spMk id="37" creationId="{996DFAFB-BCE1-4BEC-82FB-D574234DEF0A}"/>
          </ac:spMkLst>
        </pc:spChg>
        <pc:spChg chg="add">
          <ac:chgData name="namita18csu146" userId="S::namita18csu146@cse.ncuindia.edu::080a3bbd-fca8-4c4f-a53e-ca6b468b9e6c" providerId="AD" clId="Web-{E364C380-B6BE-4A49-A568-4A340DAE4848}" dt="2021-05-23T15:02:05.726" v="635"/>
          <ac:spMkLst>
            <pc:docMk/>
            <pc:sldMk cId="3490926619" sldId="270"/>
            <ac:spMk id="39" creationId="{8D2A0DB3-EF43-4032-9B27-954E12CCB688}"/>
          </ac:spMkLst>
        </pc:spChg>
        <pc:grpChg chg="add">
          <ac:chgData name="namita18csu146" userId="S::namita18csu146@cse.ncuindia.edu::080a3bbd-fca8-4c4f-a53e-ca6b468b9e6c" providerId="AD" clId="Web-{E364C380-B6BE-4A49-A568-4A340DAE4848}" dt="2021-05-23T15:02:05.726" v="635"/>
          <ac:grpSpMkLst>
            <pc:docMk/>
            <pc:sldMk cId="3490926619" sldId="270"/>
            <ac:grpSpMk id="17" creationId="{03E9870D-4BBA-43AF-8D44-BBADF020CFF6}"/>
          </ac:grpSpMkLst>
        </pc:grpChg>
        <pc:grpChg chg="add">
          <ac:chgData name="namita18csu146" userId="S::namita18csu146@cse.ncuindia.edu::080a3bbd-fca8-4c4f-a53e-ca6b468b9e6c" providerId="AD" clId="Web-{E364C380-B6BE-4A49-A568-4A340DAE4848}" dt="2021-05-23T15:02:05.726" v="635"/>
          <ac:grpSpMkLst>
            <pc:docMk/>
            <pc:sldMk cId="3490926619" sldId="270"/>
            <ac:grpSpMk id="26" creationId="{C3279E8D-2BAA-4CB1-834B-09FADD54DE56}"/>
          </ac:grpSpMkLst>
        </pc:grpChg>
        <pc:grpChg chg="add">
          <ac:chgData name="namita18csu146" userId="S::namita18csu146@cse.ncuindia.edu::080a3bbd-fca8-4c4f-a53e-ca6b468b9e6c" providerId="AD" clId="Web-{E364C380-B6BE-4A49-A568-4A340DAE4848}" dt="2021-05-23T15:02:05.726" v="635"/>
          <ac:grpSpMkLst>
            <pc:docMk/>
            <pc:sldMk cId="3490926619" sldId="270"/>
            <ac:grpSpMk id="41" creationId="{18579DB9-24B0-487B-81E3-8D02AD5F8C81}"/>
          </ac:grpSpMkLst>
        </pc:grpChg>
        <pc:grpChg chg="add">
          <ac:chgData name="namita18csu146" userId="S::namita18csu146@cse.ncuindia.edu::080a3bbd-fca8-4c4f-a53e-ca6b468b9e6c" providerId="AD" clId="Web-{E364C380-B6BE-4A49-A568-4A340DAE4848}" dt="2021-05-23T15:02:05.726" v="635"/>
          <ac:grpSpMkLst>
            <pc:docMk/>
            <pc:sldMk cId="3490926619" sldId="270"/>
            <ac:grpSpMk id="50" creationId="{8F281804-17FE-49B9-9065-1A44CD473CAE}"/>
          </ac:grpSpMkLst>
        </pc:grpChg>
        <pc:picChg chg="add del">
          <ac:chgData name="namita18csu146" userId="S::namita18csu146@cse.ncuindia.edu::080a3bbd-fca8-4c4f-a53e-ca6b468b9e6c" providerId="AD" clId="Web-{E364C380-B6BE-4A49-A568-4A340DAE4848}" dt="2021-05-23T15:02:21.930" v="637"/>
          <ac:picMkLst>
            <pc:docMk/>
            <pc:sldMk cId="3490926619" sldId="270"/>
            <ac:picMk id="5" creationId="{CC0CEF39-6D15-4018-8DDE-C0F2C85DE8B3}"/>
          </ac:picMkLst>
        </pc:picChg>
      </pc:sldChg>
      <pc:sldChg chg="addSp delSp modSp new mod setBg">
        <pc:chgData name="namita18csu146" userId="S::namita18csu146@cse.ncuindia.edu::080a3bbd-fca8-4c4f-a53e-ca6b468b9e6c" providerId="AD" clId="Web-{E364C380-B6BE-4A49-A568-4A340DAE4848}" dt="2021-05-23T15:06:46.874" v="675" actId="1076"/>
        <pc:sldMkLst>
          <pc:docMk/>
          <pc:sldMk cId="2359094806" sldId="271"/>
        </pc:sldMkLst>
        <pc:spChg chg="del mod">
          <ac:chgData name="namita18csu146" userId="S::namita18csu146@cse.ncuindia.edu::080a3bbd-fca8-4c4f-a53e-ca6b468b9e6c" providerId="AD" clId="Web-{E364C380-B6BE-4A49-A568-4A340DAE4848}" dt="2021-05-23T15:06:14.061" v="667"/>
          <ac:spMkLst>
            <pc:docMk/>
            <pc:sldMk cId="2359094806" sldId="271"/>
            <ac:spMk id="2" creationId="{87D757D9-21E6-4697-B1FF-EF3B5F213A45}"/>
          </ac:spMkLst>
        </pc:spChg>
        <pc:spChg chg="add del mod">
          <ac:chgData name="namita18csu146" userId="S::namita18csu146@cse.ncuindia.edu::080a3bbd-fca8-4c4f-a53e-ca6b468b9e6c" providerId="AD" clId="Web-{E364C380-B6BE-4A49-A568-4A340DAE4848}" dt="2021-05-23T15:06:39.046" v="674"/>
          <ac:spMkLst>
            <pc:docMk/>
            <pc:sldMk cId="2359094806" sldId="271"/>
            <ac:spMk id="3" creationId="{8909267F-9628-4FAF-B523-FA589040FBF9}"/>
          </ac:spMkLst>
        </pc:spChg>
        <pc:spChg chg="add del">
          <ac:chgData name="namita18csu146" userId="S::namita18csu146@cse.ncuindia.edu::080a3bbd-fca8-4c4f-a53e-ca6b468b9e6c" providerId="AD" clId="Web-{E364C380-B6BE-4A49-A568-4A340DAE4848}" dt="2021-05-23T15:06:31.968" v="671"/>
          <ac:spMkLst>
            <pc:docMk/>
            <pc:sldMk cId="2359094806" sldId="271"/>
            <ac:spMk id="6" creationId="{8651CFA9-6065-4243-AC48-858E359780B1}"/>
          </ac:spMkLst>
        </pc:spChg>
        <pc:spChg chg="add del">
          <ac:chgData name="namita18csu146" userId="S::namita18csu146@cse.ncuindia.edu::080a3bbd-fca8-4c4f-a53e-ca6b468b9e6c" providerId="AD" clId="Web-{E364C380-B6BE-4A49-A568-4A340DAE4848}" dt="2021-05-23T15:06:31.968" v="671"/>
          <ac:spMkLst>
            <pc:docMk/>
            <pc:sldMk cId="2359094806" sldId="271"/>
            <ac:spMk id="7" creationId="{37962AE0-6A1C-4B76-9D52-10E5E6D7D3BB}"/>
          </ac:spMkLst>
        </pc:spChg>
        <pc:spChg chg="add del">
          <ac:chgData name="namita18csu146" userId="S::namita18csu146@cse.ncuindia.edu::080a3bbd-fca8-4c4f-a53e-ca6b468b9e6c" providerId="AD" clId="Web-{E364C380-B6BE-4A49-A568-4A340DAE4848}" dt="2021-05-23T15:06:26.749" v="669"/>
          <ac:spMkLst>
            <pc:docMk/>
            <pc:sldMk cId="2359094806" sldId="271"/>
            <ac:spMk id="9" creationId="{8651CFA9-6065-4243-AC48-858E359780B1}"/>
          </ac:spMkLst>
        </pc:spChg>
        <pc:spChg chg="add del">
          <ac:chgData name="namita18csu146" userId="S::namita18csu146@cse.ncuindia.edu::080a3bbd-fca8-4c4f-a53e-ca6b468b9e6c" providerId="AD" clId="Web-{E364C380-B6BE-4A49-A568-4A340DAE4848}" dt="2021-05-23T15:06:26.749" v="669"/>
          <ac:spMkLst>
            <pc:docMk/>
            <pc:sldMk cId="2359094806" sldId="271"/>
            <ac:spMk id="11" creationId="{37962AE0-6A1C-4B76-9D52-10E5E6D7D3BB}"/>
          </ac:spMkLst>
        </pc:spChg>
        <pc:spChg chg="add">
          <ac:chgData name="namita18csu146" userId="S::namita18csu146@cse.ncuindia.edu::080a3bbd-fca8-4c4f-a53e-ca6b468b9e6c" providerId="AD" clId="Web-{E364C380-B6BE-4A49-A568-4A340DAE4848}" dt="2021-05-23T15:06:39.046" v="674"/>
          <ac:spMkLst>
            <pc:docMk/>
            <pc:sldMk cId="2359094806" sldId="271"/>
            <ac:spMk id="22" creationId="{8651CFA9-6065-4243-AC48-858E359780B1}"/>
          </ac:spMkLst>
        </pc:spChg>
        <pc:spChg chg="add">
          <ac:chgData name="namita18csu146" userId="S::namita18csu146@cse.ncuindia.edu::080a3bbd-fca8-4c4f-a53e-ca6b468b9e6c" providerId="AD" clId="Web-{E364C380-B6BE-4A49-A568-4A340DAE4848}" dt="2021-05-23T15:06:39.046" v="674"/>
          <ac:spMkLst>
            <pc:docMk/>
            <pc:sldMk cId="2359094806" sldId="271"/>
            <ac:spMk id="33" creationId="{37962AE0-6A1C-4B76-9D52-10E5E6D7D3BB}"/>
          </ac:spMkLst>
        </pc:spChg>
        <pc:grpChg chg="add del">
          <ac:chgData name="namita18csu146" userId="S::namita18csu146@cse.ncuindia.edu::080a3bbd-fca8-4c4f-a53e-ca6b468b9e6c" providerId="AD" clId="Web-{E364C380-B6BE-4A49-A568-4A340DAE4848}" dt="2021-05-23T15:06:31.968" v="671"/>
          <ac:grpSpMkLst>
            <pc:docMk/>
            <pc:sldMk cId="2359094806" sldId="271"/>
            <ac:grpSpMk id="8" creationId="{F73EC8D8-C118-4A24-B3A2-F22636F209B4}"/>
          </ac:grpSpMkLst>
        </pc:grpChg>
        <pc:grpChg chg="add del">
          <ac:chgData name="namita18csu146" userId="S::namita18csu146@cse.ncuindia.edu::080a3bbd-fca8-4c4f-a53e-ca6b468b9e6c" providerId="AD" clId="Web-{E364C380-B6BE-4A49-A568-4A340DAE4848}" dt="2021-05-23T15:06:31.968" v="671"/>
          <ac:grpSpMkLst>
            <pc:docMk/>
            <pc:sldMk cId="2359094806" sldId="271"/>
            <ac:grpSpMk id="10" creationId="{3BA0B410-FA41-4CD6-A923-146E029BBB25}"/>
          </ac:grpSpMkLst>
        </pc:grpChg>
        <pc:grpChg chg="add del">
          <ac:chgData name="namita18csu146" userId="S::namita18csu146@cse.ncuindia.edu::080a3bbd-fca8-4c4f-a53e-ca6b468b9e6c" providerId="AD" clId="Web-{E364C380-B6BE-4A49-A568-4A340DAE4848}" dt="2021-05-23T15:06:26.749" v="669"/>
          <ac:grpSpMkLst>
            <pc:docMk/>
            <pc:sldMk cId="2359094806" sldId="271"/>
            <ac:grpSpMk id="13" creationId="{ED60728C-88AF-4686-B927-4D16FCA61202}"/>
          </ac:grpSpMkLst>
        </pc:grpChg>
        <pc:grpChg chg="add del">
          <ac:chgData name="namita18csu146" userId="S::namita18csu146@cse.ncuindia.edu::080a3bbd-fca8-4c4f-a53e-ca6b468b9e6c" providerId="AD" clId="Web-{E364C380-B6BE-4A49-A568-4A340DAE4848}" dt="2021-05-23T15:06:26.749" v="669"/>
          <ac:grpSpMkLst>
            <pc:docMk/>
            <pc:sldMk cId="2359094806" sldId="271"/>
            <ac:grpSpMk id="23" creationId="{E29543BC-4F82-4E07-AB0A-5F4630678500}"/>
          </ac:grpSpMkLst>
        </pc:grpChg>
        <pc:grpChg chg="add">
          <ac:chgData name="namita18csu146" userId="S::namita18csu146@cse.ncuindia.edu::080a3bbd-fca8-4c4f-a53e-ca6b468b9e6c" providerId="AD" clId="Web-{E364C380-B6BE-4A49-A568-4A340DAE4848}" dt="2021-05-23T15:06:39.046" v="674"/>
          <ac:grpSpMkLst>
            <pc:docMk/>
            <pc:sldMk cId="2359094806" sldId="271"/>
            <ac:grpSpMk id="34" creationId="{F73EC8D8-C118-4A24-B3A2-F22636F209B4}"/>
          </ac:grpSpMkLst>
        </pc:grpChg>
        <pc:grpChg chg="add">
          <ac:chgData name="namita18csu146" userId="S::namita18csu146@cse.ncuindia.edu::080a3bbd-fca8-4c4f-a53e-ca6b468b9e6c" providerId="AD" clId="Web-{E364C380-B6BE-4A49-A568-4A340DAE4848}" dt="2021-05-23T15:06:39.046" v="674"/>
          <ac:grpSpMkLst>
            <pc:docMk/>
            <pc:sldMk cId="2359094806" sldId="271"/>
            <ac:grpSpMk id="36" creationId="{3BA0B410-FA41-4CD6-A923-146E029BBB25}"/>
          </ac:grpSpMkLst>
        </pc:grpChg>
        <pc:graphicFrameChg chg="add del">
          <ac:chgData name="namita18csu146" userId="S::namita18csu146@cse.ncuindia.edu::080a3bbd-fca8-4c4f-a53e-ca6b468b9e6c" providerId="AD" clId="Web-{E364C380-B6BE-4A49-A568-4A340DAE4848}" dt="2021-05-23T15:06:26.749" v="669"/>
          <ac:graphicFrameMkLst>
            <pc:docMk/>
            <pc:sldMk cId="2359094806" sldId="271"/>
            <ac:graphicFrameMk id="5" creationId="{B6FB85C8-E064-4847-9C3A-23F3D6844DFA}"/>
          </ac:graphicFrameMkLst>
        </pc:graphicFrameChg>
        <pc:graphicFrameChg chg="add del">
          <ac:chgData name="namita18csu146" userId="S::namita18csu146@cse.ncuindia.edu::080a3bbd-fca8-4c4f-a53e-ca6b468b9e6c" providerId="AD" clId="Web-{E364C380-B6BE-4A49-A568-4A340DAE4848}" dt="2021-05-23T15:06:31.968" v="671"/>
          <ac:graphicFrameMkLst>
            <pc:docMk/>
            <pc:sldMk cId="2359094806" sldId="271"/>
            <ac:graphicFrameMk id="12" creationId="{80DD6669-1A89-48F2-8E0E-FF24F1479891}"/>
          </ac:graphicFrameMkLst>
        </pc:graphicFrameChg>
        <pc:graphicFrameChg chg="add del">
          <ac:chgData name="namita18csu146" userId="S::namita18csu146@cse.ncuindia.edu::080a3bbd-fca8-4c4f-a53e-ca6b468b9e6c" providerId="AD" clId="Web-{E364C380-B6BE-4A49-A568-4A340DAE4848}" dt="2021-05-23T15:06:38.999" v="673"/>
          <ac:graphicFrameMkLst>
            <pc:docMk/>
            <pc:sldMk cId="2359094806" sldId="271"/>
            <ac:graphicFrameMk id="14" creationId="{7F1BE407-6B2C-4557-A4A5-85A43C1D6F25}"/>
          </ac:graphicFrameMkLst>
        </pc:graphicFrameChg>
        <pc:graphicFrameChg chg="add mod">
          <ac:chgData name="namita18csu146" userId="S::namita18csu146@cse.ncuindia.edu::080a3bbd-fca8-4c4f-a53e-ca6b468b9e6c" providerId="AD" clId="Web-{E364C380-B6BE-4A49-A568-4A340DAE4848}" dt="2021-05-23T15:06:46.874" v="675" actId="1076"/>
          <ac:graphicFrameMkLst>
            <pc:docMk/>
            <pc:sldMk cId="2359094806" sldId="271"/>
            <ac:graphicFrameMk id="37" creationId="{80DD6669-1A89-48F2-8E0E-FF24F1479891}"/>
          </ac:graphicFrameMkLst>
        </pc:graphicFrameChg>
      </pc:sldChg>
      <pc:sldChg chg="addSp delSp modSp new mod setBg">
        <pc:chgData name="namita18csu146" userId="S::namita18csu146@cse.ncuindia.edu::080a3bbd-fca8-4c4f-a53e-ca6b468b9e6c" providerId="AD" clId="Web-{E364C380-B6BE-4A49-A568-4A340DAE4848}" dt="2021-05-23T15:08:18.111" v="690" actId="20577"/>
        <pc:sldMkLst>
          <pc:docMk/>
          <pc:sldMk cId="132384649" sldId="272"/>
        </pc:sldMkLst>
        <pc:spChg chg="mod">
          <ac:chgData name="namita18csu146" userId="S::namita18csu146@cse.ncuindia.edu::080a3bbd-fca8-4c4f-a53e-ca6b468b9e6c" providerId="AD" clId="Web-{E364C380-B6BE-4A49-A568-4A340DAE4848}" dt="2021-05-23T15:08:18.111" v="690" actId="20577"/>
          <ac:spMkLst>
            <pc:docMk/>
            <pc:sldMk cId="132384649" sldId="272"/>
            <ac:spMk id="2" creationId="{0A944323-8DE5-41B5-BAE2-84F2AD03CCE1}"/>
          </ac:spMkLst>
        </pc:spChg>
        <pc:spChg chg="del mod">
          <ac:chgData name="namita18csu146" userId="S::namita18csu146@cse.ncuindia.edu::080a3bbd-fca8-4c4f-a53e-ca6b468b9e6c" providerId="AD" clId="Web-{E364C380-B6BE-4A49-A568-4A340DAE4848}" dt="2021-05-23T15:08:00.720" v="687"/>
          <ac:spMkLst>
            <pc:docMk/>
            <pc:sldMk cId="132384649" sldId="272"/>
            <ac:spMk id="3" creationId="{FF7D6D29-87DB-4F31-B45E-60B76F13A1AB}"/>
          </ac:spMkLst>
        </pc:spChg>
        <pc:spChg chg="add del">
          <ac:chgData name="namita18csu146" userId="S::namita18csu146@cse.ncuindia.edu::080a3bbd-fca8-4c4f-a53e-ca6b468b9e6c" providerId="AD" clId="Web-{E364C380-B6BE-4A49-A568-4A340DAE4848}" dt="2021-05-23T15:07:49.407" v="685"/>
          <ac:spMkLst>
            <pc:docMk/>
            <pc:sldMk cId="132384649" sldId="272"/>
            <ac:spMk id="9" creationId="{247A131F-D5DE-41A5-B4CF-4F345319B40B}"/>
          </ac:spMkLst>
        </pc:spChg>
        <pc:spChg chg="add del">
          <ac:chgData name="namita18csu146" userId="S::namita18csu146@cse.ncuindia.edu::080a3bbd-fca8-4c4f-a53e-ca6b468b9e6c" providerId="AD" clId="Web-{E364C380-B6BE-4A49-A568-4A340DAE4848}" dt="2021-05-23T15:07:49.407" v="685"/>
          <ac:spMkLst>
            <pc:docMk/>
            <pc:sldMk cId="132384649" sldId="272"/>
            <ac:spMk id="11" creationId="{3AF4666D-BD98-40A5-A75F-478B982010B2}"/>
          </ac:spMkLst>
        </pc:spChg>
        <pc:spChg chg="add del">
          <ac:chgData name="namita18csu146" userId="S::namita18csu146@cse.ncuindia.edu::080a3bbd-fca8-4c4f-a53e-ca6b468b9e6c" providerId="AD" clId="Web-{E364C380-B6BE-4A49-A568-4A340DAE4848}" dt="2021-05-23T15:07:49.407" v="685"/>
          <ac:spMkLst>
            <pc:docMk/>
            <pc:sldMk cId="132384649" sldId="272"/>
            <ac:spMk id="13" creationId="{68680585-71F9-4721-A998-4974171D2EB4}"/>
          </ac:spMkLst>
        </pc:spChg>
        <pc:spChg chg="add del">
          <ac:chgData name="namita18csu146" userId="S::namita18csu146@cse.ncuindia.edu::080a3bbd-fca8-4c4f-a53e-ca6b468b9e6c" providerId="AD" clId="Web-{E364C380-B6BE-4A49-A568-4A340DAE4848}" dt="2021-05-23T15:07:49.407" v="685"/>
          <ac:spMkLst>
            <pc:docMk/>
            <pc:sldMk cId="132384649" sldId="272"/>
            <ac:spMk id="15" creationId="{12BC95C2-2EEC-4F59-ABA8-660B0D059CCF}"/>
          </ac:spMkLst>
        </pc:spChg>
        <pc:spChg chg="add del">
          <ac:chgData name="namita18csu146" userId="S::namita18csu146@cse.ncuindia.edu::080a3bbd-fca8-4c4f-a53e-ca6b468b9e6c" providerId="AD" clId="Web-{E364C380-B6BE-4A49-A568-4A340DAE4848}" dt="2021-05-23T15:07:49.407" v="685"/>
          <ac:spMkLst>
            <pc:docMk/>
            <pc:sldMk cId="132384649" sldId="272"/>
            <ac:spMk id="35" creationId="{F1174801-1395-44C5-9B00-CCAC45C056E7}"/>
          </ac:spMkLst>
        </pc:spChg>
        <pc:spChg chg="add del">
          <ac:chgData name="namita18csu146" userId="S::namita18csu146@cse.ncuindia.edu::080a3bbd-fca8-4c4f-a53e-ca6b468b9e6c" providerId="AD" clId="Web-{E364C380-B6BE-4A49-A568-4A340DAE4848}" dt="2021-05-23T15:07:49.407" v="685"/>
          <ac:spMkLst>
            <pc:docMk/>
            <pc:sldMk cId="132384649" sldId="272"/>
            <ac:spMk id="37" creationId="{996DFAFB-BCE1-4BEC-82FB-D574234DEF0A}"/>
          </ac:spMkLst>
        </pc:spChg>
        <pc:spChg chg="add del">
          <ac:chgData name="namita18csu146" userId="S::namita18csu146@cse.ncuindia.edu::080a3bbd-fca8-4c4f-a53e-ca6b468b9e6c" providerId="AD" clId="Web-{E364C380-B6BE-4A49-A568-4A340DAE4848}" dt="2021-05-23T15:07:49.407" v="685"/>
          <ac:spMkLst>
            <pc:docMk/>
            <pc:sldMk cId="132384649" sldId="272"/>
            <ac:spMk id="39" creationId="{60E728E6-A07E-4A6C-AB92-D56E1402F61A}"/>
          </ac:spMkLst>
        </pc:spChg>
        <pc:spChg chg="add">
          <ac:chgData name="namita18csu146" userId="S::namita18csu146@cse.ncuindia.edu::080a3bbd-fca8-4c4f-a53e-ca6b468b9e6c" providerId="AD" clId="Web-{E364C380-B6BE-4A49-A568-4A340DAE4848}" dt="2021-05-23T15:07:49.407" v="685"/>
          <ac:spMkLst>
            <pc:docMk/>
            <pc:sldMk cId="132384649" sldId="272"/>
            <ac:spMk id="68" creationId="{247A131F-D5DE-41A5-B4CF-4F345319B40B}"/>
          </ac:spMkLst>
        </pc:spChg>
        <pc:spChg chg="add">
          <ac:chgData name="namita18csu146" userId="S::namita18csu146@cse.ncuindia.edu::080a3bbd-fca8-4c4f-a53e-ca6b468b9e6c" providerId="AD" clId="Web-{E364C380-B6BE-4A49-A568-4A340DAE4848}" dt="2021-05-23T15:07:49.407" v="685"/>
          <ac:spMkLst>
            <pc:docMk/>
            <pc:sldMk cId="132384649" sldId="272"/>
            <ac:spMk id="70" creationId="{3AF4666D-BD98-40A5-A75F-478B982010B2}"/>
          </ac:spMkLst>
        </pc:spChg>
        <pc:spChg chg="add">
          <ac:chgData name="namita18csu146" userId="S::namita18csu146@cse.ncuindia.edu::080a3bbd-fca8-4c4f-a53e-ca6b468b9e6c" providerId="AD" clId="Web-{E364C380-B6BE-4A49-A568-4A340DAE4848}" dt="2021-05-23T15:07:49.407" v="685"/>
          <ac:spMkLst>
            <pc:docMk/>
            <pc:sldMk cId="132384649" sldId="272"/>
            <ac:spMk id="72" creationId="{68680585-71F9-4721-A998-4974171D2EB4}"/>
          </ac:spMkLst>
        </pc:spChg>
        <pc:spChg chg="add">
          <ac:chgData name="namita18csu146" userId="S::namita18csu146@cse.ncuindia.edu::080a3bbd-fca8-4c4f-a53e-ca6b468b9e6c" providerId="AD" clId="Web-{E364C380-B6BE-4A49-A568-4A340DAE4848}" dt="2021-05-23T15:07:49.407" v="685"/>
          <ac:spMkLst>
            <pc:docMk/>
            <pc:sldMk cId="132384649" sldId="272"/>
            <ac:spMk id="74" creationId="{12BC95C2-2EEC-4F59-ABA8-660B0D059CCF}"/>
          </ac:spMkLst>
        </pc:spChg>
        <pc:spChg chg="add">
          <ac:chgData name="namita18csu146" userId="S::namita18csu146@cse.ncuindia.edu::080a3bbd-fca8-4c4f-a53e-ca6b468b9e6c" providerId="AD" clId="Web-{E364C380-B6BE-4A49-A568-4A340DAE4848}" dt="2021-05-23T15:07:49.407" v="685"/>
          <ac:spMkLst>
            <pc:docMk/>
            <pc:sldMk cId="132384649" sldId="272"/>
            <ac:spMk id="94" creationId="{F1174801-1395-44C5-9B00-CCAC45C056E7}"/>
          </ac:spMkLst>
        </pc:spChg>
        <pc:spChg chg="add">
          <ac:chgData name="namita18csu146" userId="S::namita18csu146@cse.ncuindia.edu::080a3bbd-fca8-4c4f-a53e-ca6b468b9e6c" providerId="AD" clId="Web-{E364C380-B6BE-4A49-A568-4A340DAE4848}" dt="2021-05-23T15:07:49.407" v="685"/>
          <ac:spMkLst>
            <pc:docMk/>
            <pc:sldMk cId="132384649" sldId="272"/>
            <ac:spMk id="96" creationId="{996DFAFB-BCE1-4BEC-82FB-D574234DEF0A}"/>
          </ac:spMkLst>
        </pc:spChg>
        <pc:spChg chg="add">
          <ac:chgData name="namita18csu146" userId="S::namita18csu146@cse.ncuindia.edu::080a3bbd-fca8-4c4f-a53e-ca6b468b9e6c" providerId="AD" clId="Web-{E364C380-B6BE-4A49-A568-4A340DAE4848}" dt="2021-05-23T15:07:49.407" v="685"/>
          <ac:spMkLst>
            <pc:docMk/>
            <pc:sldMk cId="132384649" sldId="272"/>
            <ac:spMk id="98" creationId="{8D2A0DB3-EF43-4032-9B27-954E12CCB688}"/>
          </ac:spMkLst>
        </pc:spChg>
        <pc:grpChg chg="add del">
          <ac:chgData name="namita18csu146" userId="S::namita18csu146@cse.ncuindia.edu::080a3bbd-fca8-4c4f-a53e-ca6b468b9e6c" providerId="AD" clId="Web-{E364C380-B6BE-4A49-A568-4A340DAE4848}" dt="2021-05-23T15:07:49.407" v="685"/>
          <ac:grpSpMkLst>
            <pc:docMk/>
            <pc:sldMk cId="132384649" sldId="272"/>
            <ac:grpSpMk id="17" creationId="{03E9870D-4BBA-43AF-8D44-BBADF020CFF6}"/>
          </ac:grpSpMkLst>
        </pc:grpChg>
        <pc:grpChg chg="add del">
          <ac:chgData name="namita18csu146" userId="S::namita18csu146@cse.ncuindia.edu::080a3bbd-fca8-4c4f-a53e-ca6b468b9e6c" providerId="AD" clId="Web-{E364C380-B6BE-4A49-A568-4A340DAE4848}" dt="2021-05-23T15:07:49.407" v="685"/>
          <ac:grpSpMkLst>
            <pc:docMk/>
            <pc:sldMk cId="132384649" sldId="272"/>
            <ac:grpSpMk id="26" creationId="{C3279E8D-2BAA-4CB1-834B-09FADD54DE56}"/>
          </ac:grpSpMkLst>
        </pc:grpChg>
        <pc:grpChg chg="add del">
          <ac:chgData name="namita18csu146" userId="S::namita18csu146@cse.ncuindia.edu::080a3bbd-fca8-4c4f-a53e-ca6b468b9e6c" providerId="AD" clId="Web-{E364C380-B6BE-4A49-A568-4A340DAE4848}" dt="2021-05-23T15:07:49.407" v="685"/>
          <ac:grpSpMkLst>
            <pc:docMk/>
            <pc:sldMk cId="132384649" sldId="272"/>
            <ac:grpSpMk id="41" creationId="{18579DB9-24B0-487B-81E3-8D02AD5F8C81}"/>
          </ac:grpSpMkLst>
        </pc:grpChg>
        <pc:grpChg chg="add del">
          <ac:chgData name="namita18csu146" userId="S::namita18csu146@cse.ncuindia.edu::080a3bbd-fca8-4c4f-a53e-ca6b468b9e6c" providerId="AD" clId="Web-{E364C380-B6BE-4A49-A568-4A340DAE4848}" dt="2021-05-23T15:07:49.407" v="685"/>
          <ac:grpSpMkLst>
            <pc:docMk/>
            <pc:sldMk cId="132384649" sldId="272"/>
            <ac:grpSpMk id="50" creationId="{5C0E6139-8A19-4905-87E2-E547D7B7F1AF}"/>
          </ac:grpSpMkLst>
        </pc:grpChg>
        <pc:grpChg chg="add del">
          <ac:chgData name="namita18csu146" userId="S::namita18csu146@cse.ncuindia.edu::080a3bbd-fca8-4c4f-a53e-ca6b468b9e6c" providerId="AD" clId="Web-{E364C380-B6BE-4A49-A568-4A340DAE4848}" dt="2021-05-23T15:07:49.407" v="685"/>
          <ac:grpSpMkLst>
            <pc:docMk/>
            <pc:sldMk cId="132384649" sldId="272"/>
            <ac:grpSpMk id="54" creationId="{8F281804-17FE-49B9-9065-1A44CD473CAE}"/>
          </ac:grpSpMkLst>
        </pc:grpChg>
        <pc:grpChg chg="add">
          <ac:chgData name="namita18csu146" userId="S::namita18csu146@cse.ncuindia.edu::080a3bbd-fca8-4c4f-a53e-ca6b468b9e6c" providerId="AD" clId="Web-{E364C380-B6BE-4A49-A568-4A340DAE4848}" dt="2021-05-23T15:07:49.407" v="685"/>
          <ac:grpSpMkLst>
            <pc:docMk/>
            <pc:sldMk cId="132384649" sldId="272"/>
            <ac:grpSpMk id="76" creationId="{03E9870D-4BBA-43AF-8D44-BBADF020CFF6}"/>
          </ac:grpSpMkLst>
        </pc:grpChg>
        <pc:grpChg chg="add">
          <ac:chgData name="namita18csu146" userId="S::namita18csu146@cse.ncuindia.edu::080a3bbd-fca8-4c4f-a53e-ca6b468b9e6c" providerId="AD" clId="Web-{E364C380-B6BE-4A49-A568-4A340DAE4848}" dt="2021-05-23T15:07:49.407" v="685"/>
          <ac:grpSpMkLst>
            <pc:docMk/>
            <pc:sldMk cId="132384649" sldId="272"/>
            <ac:grpSpMk id="85" creationId="{C3279E8D-2BAA-4CB1-834B-09FADD54DE56}"/>
          </ac:grpSpMkLst>
        </pc:grpChg>
        <pc:grpChg chg="add">
          <ac:chgData name="namita18csu146" userId="S::namita18csu146@cse.ncuindia.edu::080a3bbd-fca8-4c4f-a53e-ca6b468b9e6c" providerId="AD" clId="Web-{E364C380-B6BE-4A49-A568-4A340DAE4848}" dt="2021-05-23T15:07:49.407" v="685"/>
          <ac:grpSpMkLst>
            <pc:docMk/>
            <pc:sldMk cId="132384649" sldId="272"/>
            <ac:grpSpMk id="100" creationId="{18579DB9-24B0-487B-81E3-8D02AD5F8C81}"/>
          </ac:grpSpMkLst>
        </pc:grpChg>
        <pc:grpChg chg="add">
          <ac:chgData name="namita18csu146" userId="S::namita18csu146@cse.ncuindia.edu::080a3bbd-fca8-4c4f-a53e-ca6b468b9e6c" providerId="AD" clId="Web-{E364C380-B6BE-4A49-A568-4A340DAE4848}" dt="2021-05-23T15:07:49.407" v="685"/>
          <ac:grpSpMkLst>
            <pc:docMk/>
            <pc:sldMk cId="132384649" sldId="272"/>
            <ac:grpSpMk id="109" creationId="{8F281804-17FE-49B9-9065-1A44CD473CAE}"/>
          </ac:grpSpMkLst>
        </pc:grpChg>
        <pc:picChg chg="add mod">
          <ac:chgData name="namita18csu146" userId="S::namita18csu146@cse.ncuindia.edu::080a3bbd-fca8-4c4f-a53e-ca6b468b9e6c" providerId="AD" clId="Web-{E364C380-B6BE-4A49-A568-4A340DAE4848}" dt="2021-05-23T15:07:49.407" v="685"/>
          <ac:picMkLst>
            <pc:docMk/>
            <pc:sldMk cId="132384649" sldId="272"/>
            <ac:picMk id="5" creationId="{6AFDE572-1BCA-4E8D-8A73-0455A3F42D56}"/>
          </ac:picMkLst>
        </pc:picChg>
      </pc:sldChg>
      <pc:sldChg chg="addSp delSp modSp new mod setBg">
        <pc:chgData name="namita18csu146" userId="S::namita18csu146@cse.ncuindia.edu::080a3bbd-fca8-4c4f-a53e-ca6b468b9e6c" providerId="AD" clId="Web-{E364C380-B6BE-4A49-A568-4A340DAE4848}" dt="2021-05-23T15:10:38.708" v="711"/>
        <pc:sldMkLst>
          <pc:docMk/>
          <pc:sldMk cId="2188220062" sldId="273"/>
        </pc:sldMkLst>
        <pc:spChg chg="mod">
          <ac:chgData name="namita18csu146" userId="S::namita18csu146@cse.ncuindia.edu::080a3bbd-fca8-4c4f-a53e-ca6b468b9e6c" providerId="AD" clId="Web-{E364C380-B6BE-4A49-A568-4A340DAE4848}" dt="2021-05-23T15:10:23.208" v="709"/>
          <ac:spMkLst>
            <pc:docMk/>
            <pc:sldMk cId="2188220062" sldId="273"/>
            <ac:spMk id="2" creationId="{A19406D0-D396-48A2-94E5-4F41191A794B}"/>
          </ac:spMkLst>
        </pc:spChg>
        <pc:spChg chg="del mod">
          <ac:chgData name="namita18csu146" userId="S::namita18csu146@cse.ncuindia.edu::080a3bbd-fca8-4c4f-a53e-ca6b468b9e6c" providerId="AD" clId="Web-{E364C380-B6BE-4A49-A568-4A340DAE4848}" dt="2021-05-23T15:10:38.708" v="711"/>
          <ac:spMkLst>
            <pc:docMk/>
            <pc:sldMk cId="2188220062" sldId="273"/>
            <ac:spMk id="3" creationId="{015AFB75-4B77-4FA8-8D7E-08DD6EB28D59}"/>
          </ac:spMkLst>
        </pc:spChg>
        <pc:spChg chg="add del">
          <ac:chgData name="namita18csu146" userId="S::namita18csu146@cse.ncuindia.edu::080a3bbd-fca8-4c4f-a53e-ca6b468b9e6c" providerId="AD" clId="Web-{E364C380-B6BE-4A49-A568-4A340DAE4848}" dt="2021-05-23T15:10:23.208" v="709"/>
          <ac:spMkLst>
            <pc:docMk/>
            <pc:sldMk cId="2188220062" sldId="273"/>
            <ac:spMk id="9" creationId="{247A131F-D5DE-41A5-B4CF-4F345319B40B}"/>
          </ac:spMkLst>
        </pc:spChg>
        <pc:spChg chg="add del">
          <ac:chgData name="namita18csu146" userId="S::namita18csu146@cse.ncuindia.edu::080a3bbd-fca8-4c4f-a53e-ca6b468b9e6c" providerId="AD" clId="Web-{E364C380-B6BE-4A49-A568-4A340DAE4848}" dt="2021-05-23T15:10:23.208" v="709"/>
          <ac:spMkLst>
            <pc:docMk/>
            <pc:sldMk cId="2188220062" sldId="273"/>
            <ac:spMk id="11" creationId="{3AF4666D-BD98-40A5-A75F-478B982010B2}"/>
          </ac:spMkLst>
        </pc:spChg>
        <pc:spChg chg="add del">
          <ac:chgData name="namita18csu146" userId="S::namita18csu146@cse.ncuindia.edu::080a3bbd-fca8-4c4f-a53e-ca6b468b9e6c" providerId="AD" clId="Web-{E364C380-B6BE-4A49-A568-4A340DAE4848}" dt="2021-05-23T15:10:23.208" v="709"/>
          <ac:spMkLst>
            <pc:docMk/>
            <pc:sldMk cId="2188220062" sldId="273"/>
            <ac:spMk id="13" creationId="{68680585-71F9-4721-A998-4974171D2EB4}"/>
          </ac:spMkLst>
        </pc:spChg>
        <pc:spChg chg="add del">
          <ac:chgData name="namita18csu146" userId="S::namita18csu146@cse.ncuindia.edu::080a3bbd-fca8-4c4f-a53e-ca6b468b9e6c" providerId="AD" clId="Web-{E364C380-B6BE-4A49-A568-4A340DAE4848}" dt="2021-05-23T15:10:23.208" v="709"/>
          <ac:spMkLst>
            <pc:docMk/>
            <pc:sldMk cId="2188220062" sldId="273"/>
            <ac:spMk id="15" creationId="{12BC95C2-2EEC-4F59-ABA8-660B0D059CCF}"/>
          </ac:spMkLst>
        </pc:spChg>
        <pc:spChg chg="add del">
          <ac:chgData name="namita18csu146" userId="S::namita18csu146@cse.ncuindia.edu::080a3bbd-fca8-4c4f-a53e-ca6b468b9e6c" providerId="AD" clId="Web-{E364C380-B6BE-4A49-A568-4A340DAE4848}" dt="2021-05-23T15:10:23.208" v="709"/>
          <ac:spMkLst>
            <pc:docMk/>
            <pc:sldMk cId="2188220062" sldId="273"/>
            <ac:spMk id="35" creationId="{F1174801-1395-44C5-9B00-CCAC45C056E7}"/>
          </ac:spMkLst>
        </pc:spChg>
        <pc:spChg chg="add del">
          <ac:chgData name="namita18csu146" userId="S::namita18csu146@cse.ncuindia.edu::080a3bbd-fca8-4c4f-a53e-ca6b468b9e6c" providerId="AD" clId="Web-{E364C380-B6BE-4A49-A568-4A340DAE4848}" dt="2021-05-23T15:10:23.208" v="709"/>
          <ac:spMkLst>
            <pc:docMk/>
            <pc:sldMk cId="2188220062" sldId="273"/>
            <ac:spMk id="37" creationId="{996DFAFB-BCE1-4BEC-82FB-D574234DEF0A}"/>
          </ac:spMkLst>
        </pc:spChg>
        <pc:spChg chg="add del">
          <ac:chgData name="namita18csu146" userId="S::namita18csu146@cse.ncuindia.edu::080a3bbd-fca8-4c4f-a53e-ca6b468b9e6c" providerId="AD" clId="Web-{E364C380-B6BE-4A49-A568-4A340DAE4848}" dt="2021-05-23T15:10:23.208" v="709"/>
          <ac:spMkLst>
            <pc:docMk/>
            <pc:sldMk cId="2188220062" sldId="273"/>
            <ac:spMk id="39" creationId="{8D2A0DB3-EF43-4032-9B27-954E12CCB688}"/>
          </ac:spMkLst>
        </pc:spChg>
        <pc:spChg chg="add">
          <ac:chgData name="namita18csu146" userId="S::namita18csu146@cse.ncuindia.edu::080a3bbd-fca8-4c4f-a53e-ca6b468b9e6c" providerId="AD" clId="Web-{E364C380-B6BE-4A49-A568-4A340DAE4848}" dt="2021-05-23T15:10:23.208" v="709"/>
          <ac:spMkLst>
            <pc:docMk/>
            <pc:sldMk cId="2188220062" sldId="273"/>
            <ac:spMk id="64" creationId="{247A131F-D5DE-41A5-B4CF-4F345319B40B}"/>
          </ac:spMkLst>
        </pc:spChg>
        <pc:spChg chg="add">
          <ac:chgData name="namita18csu146" userId="S::namita18csu146@cse.ncuindia.edu::080a3bbd-fca8-4c4f-a53e-ca6b468b9e6c" providerId="AD" clId="Web-{E364C380-B6BE-4A49-A568-4A340DAE4848}" dt="2021-05-23T15:10:23.208" v="709"/>
          <ac:spMkLst>
            <pc:docMk/>
            <pc:sldMk cId="2188220062" sldId="273"/>
            <ac:spMk id="66" creationId="{3AF4666D-BD98-40A5-A75F-478B982010B2}"/>
          </ac:spMkLst>
        </pc:spChg>
        <pc:spChg chg="add">
          <ac:chgData name="namita18csu146" userId="S::namita18csu146@cse.ncuindia.edu::080a3bbd-fca8-4c4f-a53e-ca6b468b9e6c" providerId="AD" clId="Web-{E364C380-B6BE-4A49-A568-4A340DAE4848}" dt="2021-05-23T15:10:23.208" v="709"/>
          <ac:spMkLst>
            <pc:docMk/>
            <pc:sldMk cId="2188220062" sldId="273"/>
            <ac:spMk id="68" creationId="{68680585-71F9-4721-A998-4974171D2EB4}"/>
          </ac:spMkLst>
        </pc:spChg>
        <pc:spChg chg="add">
          <ac:chgData name="namita18csu146" userId="S::namita18csu146@cse.ncuindia.edu::080a3bbd-fca8-4c4f-a53e-ca6b468b9e6c" providerId="AD" clId="Web-{E364C380-B6BE-4A49-A568-4A340DAE4848}" dt="2021-05-23T15:10:23.208" v="709"/>
          <ac:spMkLst>
            <pc:docMk/>
            <pc:sldMk cId="2188220062" sldId="273"/>
            <ac:spMk id="70" creationId="{12BC95C2-2EEC-4F59-ABA8-660B0D059CCF}"/>
          </ac:spMkLst>
        </pc:spChg>
        <pc:spChg chg="add">
          <ac:chgData name="namita18csu146" userId="S::namita18csu146@cse.ncuindia.edu::080a3bbd-fca8-4c4f-a53e-ca6b468b9e6c" providerId="AD" clId="Web-{E364C380-B6BE-4A49-A568-4A340DAE4848}" dt="2021-05-23T15:10:23.208" v="709"/>
          <ac:spMkLst>
            <pc:docMk/>
            <pc:sldMk cId="2188220062" sldId="273"/>
            <ac:spMk id="90" creationId="{F1174801-1395-44C5-9B00-CCAC45C056E7}"/>
          </ac:spMkLst>
        </pc:spChg>
        <pc:spChg chg="add">
          <ac:chgData name="namita18csu146" userId="S::namita18csu146@cse.ncuindia.edu::080a3bbd-fca8-4c4f-a53e-ca6b468b9e6c" providerId="AD" clId="Web-{E364C380-B6BE-4A49-A568-4A340DAE4848}" dt="2021-05-23T15:10:23.208" v="709"/>
          <ac:spMkLst>
            <pc:docMk/>
            <pc:sldMk cId="2188220062" sldId="273"/>
            <ac:spMk id="92" creationId="{996DFAFB-BCE1-4BEC-82FB-D574234DEF0A}"/>
          </ac:spMkLst>
        </pc:spChg>
        <pc:spChg chg="add">
          <ac:chgData name="namita18csu146" userId="S::namita18csu146@cse.ncuindia.edu::080a3bbd-fca8-4c4f-a53e-ca6b468b9e6c" providerId="AD" clId="Web-{E364C380-B6BE-4A49-A568-4A340DAE4848}" dt="2021-05-23T15:10:23.208" v="709"/>
          <ac:spMkLst>
            <pc:docMk/>
            <pc:sldMk cId="2188220062" sldId="273"/>
            <ac:spMk id="94" creationId="{60E728E6-A07E-4A6C-AB92-D56E1402F61A}"/>
          </ac:spMkLst>
        </pc:spChg>
        <pc:grpChg chg="add del">
          <ac:chgData name="namita18csu146" userId="S::namita18csu146@cse.ncuindia.edu::080a3bbd-fca8-4c4f-a53e-ca6b468b9e6c" providerId="AD" clId="Web-{E364C380-B6BE-4A49-A568-4A340DAE4848}" dt="2021-05-23T15:10:23.208" v="709"/>
          <ac:grpSpMkLst>
            <pc:docMk/>
            <pc:sldMk cId="2188220062" sldId="273"/>
            <ac:grpSpMk id="17" creationId="{03E9870D-4BBA-43AF-8D44-BBADF020CFF6}"/>
          </ac:grpSpMkLst>
        </pc:grpChg>
        <pc:grpChg chg="add del">
          <ac:chgData name="namita18csu146" userId="S::namita18csu146@cse.ncuindia.edu::080a3bbd-fca8-4c4f-a53e-ca6b468b9e6c" providerId="AD" clId="Web-{E364C380-B6BE-4A49-A568-4A340DAE4848}" dt="2021-05-23T15:10:23.208" v="709"/>
          <ac:grpSpMkLst>
            <pc:docMk/>
            <pc:sldMk cId="2188220062" sldId="273"/>
            <ac:grpSpMk id="26" creationId="{C3279E8D-2BAA-4CB1-834B-09FADD54DE56}"/>
          </ac:grpSpMkLst>
        </pc:grpChg>
        <pc:grpChg chg="add del">
          <ac:chgData name="namita18csu146" userId="S::namita18csu146@cse.ncuindia.edu::080a3bbd-fca8-4c4f-a53e-ca6b468b9e6c" providerId="AD" clId="Web-{E364C380-B6BE-4A49-A568-4A340DAE4848}" dt="2021-05-23T15:10:23.208" v="709"/>
          <ac:grpSpMkLst>
            <pc:docMk/>
            <pc:sldMk cId="2188220062" sldId="273"/>
            <ac:grpSpMk id="41" creationId="{18579DB9-24B0-487B-81E3-8D02AD5F8C81}"/>
          </ac:grpSpMkLst>
        </pc:grpChg>
        <pc:grpChg chg="add del">
          <ac:chgData name="namita18csu146" userId="S::namita18csu146@cse.ncuindia.edu::080a3bbd-fca8-4c4f-a53e-ca6b468b9e6c" providerId="AD" clId="Web-{E364C380-B6BE-4A49-A568-4A340DAE4848}" dt="2021-05-23T15:10:23.208" v="709"/>
          <ac:grpSpMkLst>
            <pc:docMk/>
            <pc:sldMk cId="2188220062" sldId="273"/>
            <ac:grpSpMk id="50" creationId="{8F281804-17FE-49B9-9065-1A44CD473CAE}"/>
          </ac:grpSpMkLst>
        </pc:grpChg>
        <pc:grpChg chg="add">
          <ac:chgData name="namita18csu146" userId="S::namita18csu146@cse.ncuindia.edu::080a3bbd-fca8-4c4f-a53e-ca6b468b9e6c" providerId="AD" clId="Web-{E364C380-B6BE-4A49-A568-4A340DAE4848}" dt="2021-05-23T15:10:23.208" v="709"/>
          <ac:grpSpMkLst>
            <pc:docMk/>
            <pc:sldMk cId="2188220062" sldId="273"/>
            <ac:grpSpMk id="72" creationId="{03E9870D-4BBA-43AF-8D44-BBADF020CFF6}"/>
          </ac:grpSpMkLst>
        </pc:grpChg>
        <pc:grpChg chg="add">
          <ac:chgData name="namita18csu146" userId="S::namita18csu146@cse.ncuindia.edu::080a3bbd-fca8-4c4f-a53e-ca6b468b9e6c" providerId="AD" clId="Web-{E364C380-B6BE-4A49-A568-4A340DAE4848}" dt="2021-05-23T15:10:23.208" v="709"/>
          <ac:grpSpMkLst>
            <pc:docMk/>
            <pc:sldMk cId="2188220062" sldId="273"/>
            <ac:grpSpMk id="81" creationId="{C3279E8D-2BAA-4CB1-834B-09FADD54DE56}"/>
          </ac:grpSpMkLst>
        </pc:grpChg>
        <pc:grpChg chg="add">
          <ac:chgData name="namita18csu146" userId="S::namita18csu146@cse.ncuindia.edu::080a3bbd-fca8-4c4f-a53e-ca6b468b9e6c" providerId="AD" clId="Web-{E364C380-B6BE-4A49-A568-4A340DAE4848}" dt="2021-05-23T15:10:23.208" v="709"/>
          <ac:grpSpMkLst>
            <pc:docMk/>
            <pc:sldMk cId="2188220062" sldId="273"/>
            <ac:grpSpMk id="96" creationId="{18579DB9-24B0-487B-81E3-8D02AD5F8C81}"/>
          </ac:grpSpMkLst>
        </pc:grpChg>
        <pc:grpChg chg="add">
          <ac:chgData name="namita18csu146" userId="S::namita18csu146@cse.ncuindia.edu::080a3bbd-fca8-4c4f-a53e-ca6b468b9e6c" providerId="AD" clId="Web-{E364C380-B6BE-4A49-A568-4A340DAE4848}" dt="2021-05-23T15:10:23.208" v="709"/>
          <ac:grpSpMkLst>
            <pc:docMk/>
            <pc:sldMk cId="2188220062" sldId="273"/>
            <ac:grpSpMk id="105" creationId="{5C0E6139-8A19-4905-87E2-E547D7B7F1AF}"/>
          </ac:grpSpMkLst>
        </pc:grpChg>
        <pc:grpChg chg="add">
          <ac:chgData name="namita18csu146" userId="S::namita18csu146@cse.ncuindia.edu::080a3bbd-fca8-4c4f-a53e-ca6b468b9e6c" providerId="AD" clId="Web-{E364C380-B6BE-4A49-A568-4A340DAE4848}" dt="2021-05-23T15:10:23.208" v="709"/>
          <ac:grpSpMkLst>
            <pc:docMk/>
            <pc:sldMk cId="2188220062" sldId="273"/>
            <ac:grpSpMk id="109" creationId="{8F281804-17FE-49B9-9065-1A44CD473CAE}"/>
          </ac:grpSpMkLst>
        </pc:grpChg>
        <pc:picChg chg="add mod">
          <ac:chgData name="namita18csu146" userId="S::namita18csu146@cse.ncuindia.edu::080a3bbd-fca8-4c4f-a53e-ca6b468b9e6c" providerId="AD" clId="Web-{E364C380-B6BE-4A49-A568-4A340DAE4848}" dt="2021-05-23T15:10:23.208" v="709"/>
          <ac:picMkLst>
            <pc:docMk/>
            <pc:sldMk cId="2188220062" sldId="273"/>
            <ac:picMk id="5" creationId="{41AD4EB3-2EBA-4288-9D6E-67B187827285}"/>
          </ac:picMkLst>
        </pc:picChg>
      </pc:sldChg>
      <pc:sldMasterChg chg="del delSldLayout">
        <pc:chgData name="namita18csu146" userId="S::namita18csu146@cse.ncuindia.edu::080a3bbd-fca8-4c4f-a53e-ca6b468b9e6c" providerId="AD" clId="Web-{E364C380-B6BE-4A49-A568-4A340DAE4848}" dt="2021-05-23T13:28:18.331" v="6"/>
        <pc:sldMasterMkLst>
          <pc:docMk/>
          <pc:sldMasterMk cId="2460954070" sldId="2147483660"/>
        </pc:sldMasterMkLst>
        <pc:sldLayoutChg chg="del">
          <pc:chgData name="namita18csu146" userId="S::namita18csu146@cse.ncuindia.edu::080a3bbd-fca8-4c4f-a53e-ca6b468b9e6c" providerId="AD" clId="Web-{E364C380-B6BE-4A49-A568-4A340DAE4848}" dt="2021-05-23T13:28:18.331" v="6"/>
          <pc:sldLayoutMkLst>
            <pc:docMk/>
            <pc:sldMasterMk cId="2460954070" sldId="2147483660"/>
            <pc:sldLayoutMk cId="2385387890" sldId="2147483661"/>
          </pc:sldLayoutMkLst>
        </pc:sldLayoutChg>
        <pc:sldLayoutChg chg="del">
          <pc:chgData name="namita18csu146" userId="S::namita18csu146@cse.ncuindia.edu::080a3bbd-fca8-4c4f-a53e-ca6b468b9e6c" providerId="AD" clId="Web-{E364C380-B6BE-4A49-A568-4A340DAE4848}" dt="2021-05-23T13:28:18.331" v="6"/>
          <pc:sldLayoutMkLst>
            <pc:docMk/>
            <pc:sldMasterMk cId="2460954070" sldId="2147483660"/>
            <pc:sldLayoutMk cId="949138452" sldId="2147483662"/>
          </pc:sldLayoutMkLst>
        </pc:sldLayoutChg>
        <pc:sldLayoutChg chg="del">
          <pc:chgData name="namita18csu146" userId="S::namita18csu146@cse.ncuindia.edu::080a3bbd-fca8-4c4f-a53e-ca6b468b9e6c" providerId="AD" clId="Web-{E364C380-B6BE-4A49-A568-4A340DAE4848}" dt="2021-05-23T13:28:18.331" v="6"/>
          <pc:sldLayoutMkLst>
            <pc:docMk/>
            <pc:sldMasterMk cId="2460954070" sldId="2147483660"/>
            <pc:sldLayoutMk cId="2591524520" sldId="2147483663"/>
          </pc:sldLayoutMkLst>
        </pc:sldLayoutChg>
        <pc:sldLayoutChg chg="del">
          <pc:chgData name="namita18csu146" userId="S::namita18csu146@cse.ncuindia.edu::080a3bbd-fca8-4c4f-a53e-ca6b468b9e6c" providerId="AD" clId="Web-{E364C380-B6BE-4A49-A568-4A340DAE4848}" dt="2021-05-23T13:28:18.331" v="6"/>
          <pc:sldLayoutMkLst>
            <pc:docMk/>
            <pc:sldMasterMk cId="2460954070" sldId="2147483660"/>
            <pc:sldLayoutMk cId="1203092039" sldId="2147483664"/>
          </pc:sldLayoutMkLst>
        </pc:sldLayoutChg>
        <pc:sldLayoutChg chg="del">
          <pc:chgData name="namita18csu146" userId="S::namita18csu146@cse.ncuindia.edu::080a3bbd-fca8-4c4f-a53e-ca6b468b9e6c" providerId="AD" clId="Web-{E364C380-B6BE-4A49-A568-4A340DAE4848}" dt="2021-05-23T13:28:18.331" v="6"/>
          <pc:sldLayoutMkLst>
            <pc:docMk/>
            <pc:sldMasterMk cId="2460954070" sldId="2147483660"/>
            <pc:sldLayoutMk cId="3733172339" sldId="2147483665"/>
          </pc:sldLayoutMkLst>
        </pc:sldLayoutChg>
        <pc:sldLayoutChg chg="del">
          <pc:chgData name="namita18csu146" userId="S::namita18csu146@cse.ncuindia.edu::080a3bbd-fca8-4c4f-a53e-ca6b468b9e6c" providerId="AD" clId="Web-{E364C380-B6BE-4A49-A568-4A340DAE4848}" dt="2021-05-23T13:28:18.331" v="6"/>
          <pc:sldLayoutMkLst>
            <pc:docMk/>
            <pc:sldMasterMk cId="2460954070" sldId="2147483660"/>
            <pc:sldLayoutMk cId="3210312558" sldId="2147483666"/>
          </pc:sldLayoutMkLst>
        </pc:sldLayoutChg>
        <pc:sldLayoutChg chg="del">
          <pc:chgData name="namita18csu146" userId="S::namita18csu146@cse.ncuindia.edu::080a3bbd-fca8-4c4f-a53e-ca6b468b9e6c" providerId="AD" clId="Web-{E364C380-B6BE-4A49-A568-4A340DAE4848}" dt="2021-05-23T13:28:18.331" v="6"/>
          <pc:sldLayoutMkLst>
            <pc:docMk/>
            <pc:sldMasterMk cId="2460954070" sldId="2147483660"/>
            <pc:sldLayoutMk cId="3146388984" sldId="2147483667"/>
          </pc:sldLayoutMkLst>
        </pc:sldLayoutChg>
        <pc:sldLayoutChg chg="del">
          <pc:chgData name="namita18csu146" userId="S::namita18csu146@cse.ncuindia.edu::080a3bbd-fca8-4c4f-a53e-ca6b468b9e6c" providerId="AD" clId="Web-{E364C380-B6BE-4A49-A568-4A340DAE4848}" dt="2021-05-23T13:28:18.331" v="6"/>
          <pc:sldLayoutMkLst>
            <pc:docMk/>
            <pc:sldMasterMk cId="2460954070" sldId="2147483660"/>
            <pc:sldLayoutMk cId="3171841454" sldId="2147483668"/>
          </pc:sldLayoutMkLst>
        </pc:sldLayoutChg>
        <pc:sldLayoutChg chg="del">
          <pc:chgData name="namita18csu146" userId="S::namita18csu146@cse.ncuindia.edu::080a3bbd-fca8-4c4f-a53e-ca6b468b9e6c" providerId="AD" clId="Web-{E364C380-B6BE-4A49-A568-4A340DAE4848}" dt="2021-05-23T13:28:18.331" v="6"/>
          <pc:sldLayoutMkLst>
            <pc:docMk/>
            <pc:sldMasterMk cId="2460954070" sldId="2147483660"/>
            <pc:sldLayoutMk cId="1718958274" sldId="2147483669"/>
          </pc:sldLayoutMkLst>
        </pc:sldLayoutChg>
        <pc:sldLayoutChg chg="del">
          <pc:chgData name="namita18csu146" userId="S::namita18csu146@cse.ncuindia.edu::080a3bbd-fca8-4c4f-a53e-ca6b468b9e6c" providerId="AD" clId="Web-{E364C380-B6BE-4A49-A568-4A340DAE4848}" dt="2021-05-23T13:28:18.331" v="6"/>
          <pc:sldLayoutMkLst>
            <pc:docMk/>
            <pc:sldMasterMk cId="2460954070" sldId="2147483660"/>
            <pc:sldLayoutMk cId="2202905451" sldId="2147483670"/>
          </pc:sldLayoutMkLst>
        </pc:sldLayoutChg>
        <pc:sldLayoutChg chg="del">
          <pc:chgData name="namita18csu146" userId="S::namita18csu146@cse.ncuindia.edu::080a3bbd-fca8-4c4f-a53e-ca6b468b9e6c" providerId="AD" clId="Web-{E364C380-B6BE-4A49-A568-4A340DAE4848}" dt="2021-05-23T13:28:18.331" v="6"/>
          <pc:sldLayoutMkLst>
            <pc:docMk/>
            <pc:sldMasterMk cId="2460954070" sldId="2147483660"/>
            <pc:sldLayoutMk cId="3479445657" sldId="2147483671"/>
          </pc:sldLayoutMkLst>
        </pc:sldLayoutChg>
      </pc:sldMasterChg>
      <pc:sldMasterChg chg="add del addSldLayout delSldLayout">
        <pc:chgData name="namita18csu146" userId="S::namita18csu146@cse.ncuindia.edu::080a3bbd-fca8-4c4f-a53e-ca6b468b9e6c" providerId="AD" clId="Web-{E364C380-B6BE-4A49-A568-4A340DAE4848}" dt="2021-05-23T13:29:18.066" v="29"/>
        <pc:sldMasterMkLst>
          <pc:docMk/>
          <pc:sldMasterMk cId="3343121856" sldId="2147483724"/>
        </pc:sldMasterMkLst>
        <pc:sldLayoutChg chg="add del">
          <pc:chgData name="namita18csu146" userId="S::namita18csu146@cse.ncuindia.edu::080a3bbd-fca8-4c4f-a53e-ca6b468b9e6c" providerId="AD" clId="Web-{E364C380-B6BE-4A49-A568-4A340DAE4848}" dt="2021-05-23T13:29:18.066" v="29"/>
          <pc:sldLayoutMkLst>
            <pc:docMk/>
            <pc:sldMasterMk cId="3343121856" sldId="2147483724"/>
            <pc:sldLayoutMk cId="3497340763" sldId="2147483713"/>
          </pc:sldLayoutMkLst>
        </pc:sldLayoutChg>
        <pc:sldLayoutChg chg="add del">
          <pc:chgData name="namita18csu146" userId="S::namita18csu146@cse.ncuindia.edu::080a3bbd-fca8-4c4f-a53e-ca6b468b9e6c" providerId="AD" clId="Web-{E364C380-B6BE-4A49-A568-4A340DAE4848}" dt="2021-05-23T13:29:18.066" v="29"/>
          <pc:sldLayoutMkLst>
            <pc:docMk/>
            <pc:sldMasterMk cId="3343121856" sldId="2147483724"/>
            <pc:sldLayoutMk cId="2424426095" sldId="2147483714"/>
          </pc:sldLayoutMkLst>
        </pc:sldLayoutChg>
        <pc:sldLayoutChg chg="add del">
          <pc:chgData name="namita18csu146" userId="S::namita18csu146@cse.ncuindia.edu::080a3bbd-fca8-4c4f-a53e-ca6b468b9e6c" providerId="AD" clId="Web-{E364C380-B6BE-4A49-A568-4A340DAE4848}" dt="2021-05-23T13:29:18.066" v="29"/>
          <pc:sldLayoutMkLst>
            <pc:docMk/>
            <pc:sldMasterMk cId="3343121856" sldId="2147483724"/>
            <pc:sldLayoutMk cId="3580436051" sldId="2147483715"/>
          </pc:sldLayoutMkLst>
        </pc:sldLayoutChg>
        <pc:sldLayoutChg chg="add del">
          <pc:chgData name="namita18csu146" userId="S::namita18csu146@cse.ncuindia.edu::080a3bbd-fca8-4c4f-a53e-ca6b468b9e6c" providerId="AD" clId="Web-{E364C380-B6BE-4A49-A568-4A340DAE4848}" dt="2021-05-23T13:29:18.066" v="29"/>
          <pc:sldLayoutMkLst>
            <pc:docMk/>
            <pc:sldMasterMk cId="3343121856" sldId="2147483724"/>
            <pc:sldLayoutMk cId="897479501" sldId="2147483716"/>
          </pc:sldLayoutMkLst>
        </pc:sldLayoutChg>
        <pc:sldLayoutChg chg="add del">
          <pc:chgData name="namita18csu146" userId="S::namita18csu146@cse.ncuindia.edu::080a3bbd-fca8-4c4f-a53e-ca6b468b9e6c" providerId="AD" clId="Web-{E364C380-B6BE-4A49-A568-4A340DAE4848}" dt="2021-05-23T13:29:18.066" v="29"/>
          <pc:sldLayoutMkLst>
            <pc:docMk/>
            <pc:sldMasterMk cId="3343121856" sldId="2147483724"/>
            <pc:sldLayoutMk cId="3850193122" sldId="2147483717"/>
          </pc:sldLayoutMkLst>
        </pc:sldLayoutChg>
        <pc:sldLayoutChg chg="add del">
          <pc:chgData name="namita18csu146" userId="S::namita18csu146@cse.ncuindia.edu::080a3bbd-fca8-4c4f-a53e-ca6b468b9e6c" providerId="AD" clId="Web-{E364C380-B6BE-4A49-A568-4A340DAE4848}" dt="2021-05-23T13:29:18.066" v="29"/>
          <pc:sldLayoutMkLst>
            <pc:docMk/>
            <pc:sldMasterMk cId="3343121856" sldId="2147483724"/>
            <pc:sldLayoutMk cId="737103759" sldId="2147483718"/>
          </pc:sldLayoutMkLst>
        </pc:sldLayoutChg>
        <pc:sldLayoutChg chg="add del">
          <pc:chgData name="namita18csu146" userId="S::namita18csu146@cse.ncuindia.edu::080a3bbd-fca8-4c4f-a53e-ca6b468b9e6c" providerId="AD" clId="Web-{E364C380-B6BE-4A49-A568-4A340DAE4848}" dt="2021-05-23T13:29:18.066" v="29"/>
          <pc:sldLayoutMkLst>
            <pc:docMk/>
            <pc:sldMasterMk cId="3343121856" sldId="2147483724"/>
            <pc:sldLayoutMk cId="2836659118" sldId="2147483719"/>
          </pc:sldLayoutMkLst>
        </pc:sldLayoutChg>
        <pc:sldLayoutChg chg="add del">
          <pc:chgData name="namita18csu146" userId="S::namita18csu146@cse.ncuindia.edu::080a3bbd-fca8-4c4f-a53e-ca6b468b9e6c" providerId="AD" clId="Web-{E364C380-B6BE-4A49-A568-4A340DAE4848}" dt="2021-05-23T13:29:18.066" v="29"/>
          <pc:sldLayoutMkLst>
            <pc:docMk/>
            <pc:sldMasterMk cId="3343121856" sldId="2147483724"/>
            <pc:sldLayoutMk cId="3251424703" sldId="2147483720"/>
          </pc:sldLayoutMkLst>
        </pc:sldLayoutChg>
        <pc:sldLayoutChg chg="add del">
          <pc:chgData name="namita18csu146" userId="S::namita18csu146@cse.ncuindia.edu::080a3bbd-fca8-4c4f-a53e-ca6b468b9e6c" providerId="AD" clId="Web-{E364C380-B6BE-4A49-A568-4A340DAE4848}" dt="2021-05-23T13:29:18.066" v="29"/>
          <pc:sldLayoutMkLst>
            <pc:docMk/>
            <pc:sldMasterMk cId="3343121856" sldId="2147483724"/>
            <pc:sldLayoutMk cId="1268591519" sldId="2147483721"/>
          </pc:sldLayoutMkLst>
        </pc:sldLayoutChg>
        <pc:sldLayoutChg chg="add del">
          <pc:chgData name="namita18csu146" userId="S::namita18csu146@cse.ncuindia.edu::080a3bbd-fca8-4c4f-a53e-ca6b468b9e6c" providerId="AD" clId="Web-{E364C380-B6BE-4A49-A568-4A340DAE4848}" dt="2021-05-23T13:29:18.066" v="29"/>
          <pc:sldLayoutMkLst>
            <pc:docMk/>
            <pc:sldMasterMk cId="3343121856" sldId="2147483724"/>
            <pc:sldLayoutMk cId="3388075065" sldId="2147483722"/>
          </pc:sldLayoutMkLst>
        </pc:sldLayoutChg>
        <pc:sldLayoutChg chg="add del">
          <pc:chgData name="namita18csu146" userId="S::namita18csu146@cse.ncuindia.edu::080a3bbd-fca8-4c4f-a53e-ca6b468b9e6c" providerId="AD" clId="Web-{E364C380-B6BE-4A49-A568-4A340DAE4848}" dt="2021-05-23T13:29:18.066" v="29"/>
          <pc:sldLayoutMkLst>
            <pc:docMk/>
            <pc:sldMasterMk cId="3343121856" sldId="2147483724"/>
            <pc:sldLayoutMk cId="3347422897" sldId="2147483723"/>
          </pc:sldLayoutMkLst>
        </pc:sldLayoutChg>
      </pc:sldMasterChg>
      <pc:sldMasterChg chg="add addSldLayout">
        <pc:chgData name="namita18csu146" userId="S::namita18csu146@cse.ncuindia.edu::080a3bbd-fca8-4c4f-a53e-ca6b468b9e6c" providerId="AD" clId="Web-{E364C380-B6BE-4A49-A568-4A340DAE4848}" dt="2021-05-23T13:29:18.066" v="29"/>
        <pc:sldMasterMkLst>
          <pc:docMk/>
          <pc:sldMasterMk cId="1672920021" sldId="2147483761"/>
        </pc:sldMasterMkLst>
        <pc:sldLayoutChg chg="add">
          <pc:chgData name="namita18csu146" userId="S::namita18csu146@cse.ncuindia.edu::080a3bbd-fca8-4c4f-a53e-ca6b468b9e6c" providerId="AD" clId="Web-{E364C380-B6BE-4A49-A568-4A340DAE4848}" dt="2021-05-23T13:29:18.066" v="29"/>
          <pc:sldLayoutMkLst>
            <pc:docMk/>
            <pc:sldMasterMk cId="1672920021" sldId="2147483761"/>
            <pc:sldLayoutMk cId="2975684659" sldId="2147483750"/>
          </pc:sldLayoutMkLst>
        </pc:sldLayoutChg>
        <pc:sldLayoutChg chg="add">
          <pc:chgData name="namita18csu146" userId="S::namita18csu146@cse.ncuindia.edu::080a3bbd-fca8-4c4f-a53e-ca6b468b9e6c" providerId="AD" clId="Web-{E364C380-B6BE-4A49-A568-4A340DAE4848}" dt="2021-05-23T13:29:18.066" v="29"/>
          <pc:sldLayoutMkLst>
            <pc:docMk/>
            <pc:sldMasterMk cId="1672920021" sldId="2147483761"/>
            <pc:sldLayoutMk cId="413517550" sldId="2147483751"/>
          </pc:sldLayoutMkLst>
        </pc:sldLayoutChg>
        <pc:sldLayoutChg chg="add">
          <pc:chgData name="namita18csu146" userId="S::namita18csu146@cse.ncuindia.edu::080a3bbd-fca8-4c4f-a53e-ca6b468b9e6c" providerId="AD" clId="Web-{E364C380-B6BE-4A49-A568-4A340DAE4848}" dt="2021-05-23T13:29:18.066" v="29"/>
          <pc:sldLayoutMkLst>
            <pc:docMk/>
            <pc:sldMasterMk cId="1672920021" sldId="2147483761"/>
            <pc:sldLayoutMk cId="2110932122" sldId="2147483752"/>
          </pc:sldLayoutMkLst>
        </pc:sldLayoutChg>
        <pc:sldLayoutChg chg="add">
          <pc:chgData name="namita18csu146" userId="S::namita18csu146@cse.ncuindia.edu::080a3bbd-fca8-4c4f-a53e-ca6b468b9e6c" providerId="AD" clId="Web-{E364C380-B6BE-4A49-A568-4A340DAE4848}" dt="2021-05-23T13:29:18.066" v="29"/>
          <pc:sldLayoutMkLst>
            <pc:docMk/>
            <pc:sldMasterMk cId="1672920021" sldId="2147483761"/>
            <pc:sldLayoutMk cId="2891968098" sldId="2147483753"/>
          </pc:sldLayoutMkLst>
        </pc:sldLayoutChg>
        <pc:sldLayoutChg chg="add">
          <pc:chgData name="namita18csu146" userId="S::namita18csu146@cse.ncuindia.edu::080a3bbd-fca8-4c4f-a53e-ca6b468b9e6c" providerId="AD" clId="Web-{E364C380-B6BE-4A49-A568-4A340DAE4848}" dt="2021-05-23T13:29:18.066" v="29"/>
          <pc:sldLayoutMkLst>
            <pc:docMk/>
            <pc:sldMasterMk cId="1672920021" sldId="2147483761"/>
            <pc:sldLayoutMk cId="1992957781" sldId="2147483754"/>
          </pc:sldLayoutMkLst>
        </pc:sldLayoutChg>
        <pc:sldLayoutChg chg="add">
          <pc:chgData name="namita18csu146" userId="S::namita18csu146@cse.ncuindia.edu::080a3bbd-fca8-4c4f-a53e-ca6b468b9e6c" providerId="AD" clId="Web-{E364C380-B6BE-4A49-A568-4A340DAE4848}" dt="2021-05-23T13:29:18.066" v="29"/>
          <pc:sldLayoutMkLst>
            <pc:docMk/>
            <pc:sldMasterMk cId="1672920021" sldId="2147483761"/>
            <pc:sldLayoutMk cId="2117012569" sldId="2147483755"/>
          </pc:sldLayoutMkLst>
        </pc:sldLayoutChg>
        <pc:sldLayoutChg chg="add">
          <pc:chgData name="namita18csu146" userId="S::namita18csu146@cse.ncuindia.edu::080a3bbd-fca8-4c4f-a53e-ca6b468b9e6c" providerId="AD" clId="Web-{E364C380-B6BE-4A49-A568-4A340DAE4848}" dt="2021-05-23T13:29:18.066" v="29"/>
          <pc:sldLayoutMkLst>
            <pc:docMk/>
            <pc:sldMasterMk cId="1672920021" sldId="2147483761"/>
            <pc:sldLayoutMk cId="3584989866" sldId="2147483756"/>
          </pc:sldLayoutMkLst>
        </pc:sldLayoutChg>
        <pc:sldLayoutChg chg="add">
          <pc:chgData name="namita18csu146" userId="S::namita18csu146@cse.ncuindia.edu::080a3bbd-fca8-4c4f-a53e-ca6b468b9e6c" providerId="AD" clId="Web-{E364C380-B6BE-4A49-A568-4A340DAE4848}" dt="2021-05-23T13:29:18.066" v="29"/>
          <pc:sldLayoutMkLst>
            <pc:docMk/>
            <pc:sldMasterMk cId="1672920021" sldId="2147483761"/>
            <pc:sldLayoutMk cId="1050620168" sldId="2147483757"/>
          </pc:sldLayoutMkLst>
        </pc:sldLayoutChg>
        <pc:sldLayoutChg chg="add">
          <pc:chgData name="namita18csu146" userId="S::namita18csu146@cse.ncuindia.edu::080a3bbd-fca8-4c4f-a53e-ca6b468b9e6c" providerId="AD" clId="Web-{E364C380-B6BE-4A49-A568-4A340DAE4848}" dt="2021-05-23T13:29:18.066" v="29"/>
          <pc:sldLayoutMkLst>
            <pc:docMk/>
            <pc:sldMasterMk cId="1672920021" sldId="2147483761"/>
            <pc:sldLayoutMk cId="769595520" sldId="2147483758"/>
          </pc:sldLayoutMkLst>
        </pc:sldLayoutChg>
        <pc:sldLayoutChg chg="add">
          <pc:chgData name="namita18csu146" userId="S::namita18csu146@cse.ncuindia.edu::080a3bbd-fca8-4c4f-a53e-ca6b468b9e6c" providerId="AD" clId="Web-{E364C380-B6BE-4A49-A568-4A340DAE4848}" dt="2021-05-23T13:29:18.066" v="29"/>
          <pc:sldLayoutMkLst>
            <pc:docMk/>
            <pc:sldMasterMk cId="1672920021" sldId="2147483761"/>
            <pc:sldLayoutMk cId="4066485563" sldId="2147483759"/>
          </pc:sldLayoutMkLst>
        </pc:sldLayoutChg>
        <pc:sldLayoutChg chg="add">
          <pc:chgData name="namita18csu146" userId="S::namita18csu146@cse.ncuindia.edu::080a3bbd-fca8-4c4f-a53e-ca6b468b9e6c" providerId="AD" clId="Web-{E364C380-B6BE-4A49-A568-4A340DAE4848}" dt="2021-05-23T13:29:18.066" v="29"/>
          <pc:sldLayoutMkLst>
            <pc:docMk/>
            <pc:sldMasterMk cId="1672920021" sldId="2147483761"/>
            <pc:sldLayoutMk cId="3175873444" sldId="2147483760"/>
          </pc:sldLayoutMkLst>
        </pc:sldLayoutChg>
      </pc:sldMasterChg>
    </pc:docChg>
  </pc:docChgLst>
  <pc:docChgLst>
    <pc:chgData name="naindeep17csu221" userId="S::naindeep17csu221@cse.ncuindia.edu::b37c96c0-bebe-4a6a-b775-3221989e1183" providerId="AD" clId="Web-{7749EEF3-CBFB-47EB-9F80-77150D45D306}"/>
    <pc:docChg chg="modSld">
      <pc:chgData name="naindeep17csu221" userId="S::naindeep17csu221@cse.ncuindia.edu::b37c96c0-bebe-4a6a-b775-3221989e1183" providerId="AD" clId="Web-{7749EEF3-CBFB-47EB-9F80-77150D45D306}" dt="2021-05-23T14:00:52.749" v="101" actId="20577"/>
      <pc:docMkLst>
        <pc:docMk/>
      </pc:docMkLst>
      <pc:sldChg chg="modSp">
        <pc:chgData name="naindeep17csu221" userId="S::naindeep17csu221@cse.ncuindia.edu::b37c96c0-bebe-4a6a-b775-3221989e1183" providerId="AD" clId="Web-{7749EEF3-CBFB-47EB-9F80-77150D45D306}" dt="2021-05-23T13:50:24.450" v="96" actId="20577"/>
        <pc:sldMkLst>
          <pc:docMk/>
          <pc:sldMk cId="109857222" sldId="256"/>
        </pc:sldMkLst>
        <pc:spChg chg="mod">
          <ac:chgData name="naindeep17csu221" userId="S::naindeep17csu221@cse.ncuindia.edu::b37c96c0-bebe-4a6a-b775-3221989e1183" providerId="AD" clId="Web-{7749EEF3-CBFB-47EB-9F80-77150D45D306}" dt="2021-05-23T13:49:50.871" v="91" actId="1076"/>
          <ac:spMkLst>
            <pc:docMk/>
            <pc:sldMk cId="109857222" sldId="256"/>
            <ac:spMk id="2" creationId="{00000000-0000-0000-0000-000000000000}"/>
          </ac:spMkLst>
        </pc:spChg>
        <pc:spChg chg="mod">
          <ac:chgData name="naindeep17csu221" userId="S::naindeep17csu221@cse.ncuindia.edu::b37c96c0-bebe-4a6a-b775-3221989e1183" providerId="AD" clId="Web-{7749EEF3-CBFB-47EB-9F80-77150D45D306}" dt="2021-05-23T13:50:24.450" v="96" actId="20577"/>
          <ac:spMkLst>
            <pc:docMk/>
            <pc:sldMk cId="109857222" sldId="256"/>
            <ac:spMk id="3" creationId="{00000000-0000-0000-0000-000000000000}"/>
          </ac:spMkLst>
        </pc:spChg>
      </pc:sldChg>
      <pc:sldChg chg="modSp">
        <pc:chgData name="naindeep17csu221" userId="S::naindeep17csu221@cse.ncuindia.edu::b37c96c0-bebe-4a6a-b775-3221989e1183" providerId="AD" clId="Web-{7749EEF3-CBFB-47EB-9F80-77150D45D306}" dt="2021-05-23T14:00:52.749" v="101" actId="20577"/>
        <pc:sldMkLst>
          <pc:docMk/>
          <pc:sldMk cId="2856488397" sldId="262"/>
        </pc:sldMkLst>
        <pc:spChg chg="mod">
          <ac:chgData name="naindeep17csu221" userId="S::naindeep17csu221@cse.ncuindia.edu::b37c96c0-bebe-4a6a-b775-3221989e1183" providerId="AD" clId="Web-{7749EEF3-CBFB-47EB-9F80-77150D45D306}" dt="2021-05-23T14:00:52.749" v="101" actId="20577"/>
          <ac:spMkLst>
            <pc:docMk/>
            <pc:sldMk cId="2856488397" sldId="262"/>
            <ac:spMk id="3" creationId="{EF655E63-DC73-4E93-A130-DBFCA34DED69}"/>
          </ac:spMkLst>
        </pc:spChg>
      </pc:sldChg>
    </pc:docChg>
  </pc:docChgLst>
  <pc:docChgLst>
    <pc:chgData name="naindeep17csu221" userId="S::naindeep17csu221@cse.ncuindia.edu::b37c96c0-bebe-4a6a-b775-3221989e1183" providerId="AD" clId="Web-{A4CB4882-CF00-8BA7-03B1-9F47DF4C83C7}"/>
    <pc:docChg chg="modSld">
      <pc:chgData name="naindeep17csu221" userId="S::naindeep17csu221@cse.ncuindia.edu::b37c96c0-bebe-4a6a-b775-3221989e1183" providerId="AD" clId="Web-{A4CB4882-CF00-8BA7-03B1-9F47DF4C83C7}" dt="2021-05-23T14:51:23.115" v="47" actId="20577"/>
      <pc:docMkLst>
        <pc:docMk/>
      </pc:docMkLst>
      <pc:sldChg chg="modSp">
        <pc:chgData name="naindeep17csu221" userId="S::naindeep17csu221@cse.ncuindia.edu::b37c96c0-bebe-4a6a-b775-3221989e1183" providerId="AD" clId="Web-{A4CB4882-CF00-8BA7-03B1-9F47DF4C83C7}" dt="2021-05-23T14:47:09.188" v="39" actId="14100"/>
        <pc:sldMkLst>
          <pc:docMk/>
          <pc:sldMk cId="4146035899" sldId="257"/>
        </pc:sldMkLst>
        <pc:spChg chg="mod">
          <ac:chgData name="naindeep17csu221" userId="S::naindeep17csu221@cse.ncuindia.edu::b37c96c0-bebe-4a6a-b775-3221989e1183" providerId="AD" clId="Web-{A4CB4882-CF00-8BA7-03B1-9F47DF4C83C7}" dt="2021-05-23T14:47:09.188" v="39" actId="14100"/>
          <ac:spMkLst>
            <pc:docMk/>
            <pc:sldMk cId="4146035899" sldId="257"/>
            <ac:spMk id="2" creationId="{1A0087F0-3110-416C-9E91-8058BA0E82DB}"/>
          </ac:spMkLst>
        </pc:spChg>
        <pc:graphicFrameChg chg="modGraphic">
          <ac:chgData name="naindeep17csu221" userId="S::naindeep17csu221@cse.ncuindia.edu::b37c96c0-bebe-4a6a-b775-3221989e1183" providerId="AD" clId="Web-{A4CB4882-CF00-8BA7-03B1-9F47DF4C83C7}" dt="2021-05-23T14:46:46.906" v="36" actId="20577"/>
          <ac:graphicFrameMkLst>
            <pc:docMk/>
            <pc:sldMk cId="4146035899" sldId="257"/>
            <ac:graphicFrameMk id="5" creationId="{46C4C158-2E10-4E5B-8A0D-AEC9F5B678F7}"/>
          </ac:graphicFrameMkLst>
        </pc:graphicFrameChg>
      </pc:sldChg>
      <pc:sldChg chg="modSp">
        <pc:chgData name="naindeep17csu221" userId="S::naindeep17csu221@cse.ncuindia.edu::b37c96c0-bebe-4a6a-b775-3221989e1183" providerId="AD" clId="Web-{A4CB4882-CF00-8BA7-03B1-9F47DF4C83C7}" dt="2021-05-23T14:51:23.115" v="47" actId="20577"/>
        <pc:sldMkLst>
          <pc:docMk/>
          <pc:sldMk cId="2716468612" sldId="264"/>
        </pc:sldMkLst>
        <pc:graphicFrameChg chg="modGraphic">
          <ac:chgData name="naindeep17csu221" userId="S::naindeep17csu221@cse.ncuindia.edu::b37c96c0-bebe-4a6a-b775-3221989e1183" providerId="AD" clId="Web-{A4CB4882-CF00-8BA7-03B1-9F47DF4C83C7}" dt="2021-05-23T14:51:23.115" v="47" actId="20577"/>
          <ac:graphicFrameMkLst>
            <pc:docMk/>
            <pc:sldMk cId="2716468612" sldId="264"/>
            <ac:graphicFrameMk id="5" creationId="{7A3B948D-7B33-40C6-AA7D-542851A45B85}"/>
          </ac:graphicFrameMkLst>
        </pc:graphicFrameChg>
      </pc:sldChg>
    </pc:docChg>
  </pc:docChgLst>
</pc:chgInfo>
</file>

<file path=ppt/diagrams/_rels/data4.xml.rels><?xml version="1.0" encoding="UTF-8" standalone="yes"?>
<Relationships xmlns="http://schemas.openxmlformats.org/package/2006/relationships"><Relationship Id="rId3" Type="http://schemas.openxmlformats.org/officeDocument/2006/relationships/hyperlink" Target="https://www.geeksforgeeks.org/opencv-python-tutorial/" TargetMode="External"/><Relationship Id="rId2" Type="http://schemas.openxmlformats.org/officeDocument/2006/relationships/hyperlink" Target="https://www.geeksforgeeks.org/python-numpy/" TargetMode="External"/><Relationship Id="rId1" Type="http://schemas.openxmlformats.org/officeDocument/2006/relationships/hyperlink" Target="https://www.geeksforgeeks.org/python-programming-language/" TargetMode="External"/></Relationships>
</file>

<file path=ppt/diagrams/_rels/data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4.xml.rels><?xml version="1.0" encoding="UTF-8" standalone="yes"?>
<Relationships xmlns="http://schemas.openxmlformats.org/package/2006/relationships"><Relationship Id="rId3" Type="http://schemas.openxmlformats.org/officeDocument/2006/relationships/hyperlink" Target="https://www.geeksforgeeks.org/opencv-python-tutorial/" TargetMode="External"/><Relationship Id="rId2" Type="http://schemas.openxmlformats.org/officeDocument/2006/relationships/hyperlink" Target="https://www.geeksforgeeks.org/python-numpy/" TargetMode="External"/><Relationship Id="rId1" Type="http://schemas.openxmlformats.org/officeDocument/2006/relationships/hyperlink" Target="https://www.geeksforgeeks.org/python-programming-language/" TargetMode="External"/></Relationships>
</file>

<file path=ppt/diagrams/_rels/drawing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C919C0-C039-4413-B0D4-40840ACE8616}"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AB5E2302-C8F2-408D-982E-958B748D4BD4}">
      <dgm:prSet/>
      <dgm:spPr/>
      <dgm:t>
        <a:bodyPr/>
        <a:lstStyle/>
        <a:p>
          <a:pPr rtl="0"/>
          <a:r>
            <a:rPr lang="en-US">
              <a:latin typeface="Rockwell"/>
            </a:rPr>
            <a:t>On an Air</a:t>
          </a:r>
          <a:r>
            <a:rPr lang="en-US"/>
            <a:t> Canvas</a:t>
          </a:r>
          <a:r>
            <a:rPr lang="en-US">
              <a:latin typeface="Rockwell"/>
            </a:rPr>
            <a:t> we</a:t>
          </a:r>
          <a:r>
            <a:rPr lang="en-US"/>
            <a:t> can draw anything on it</a:t>
          </a:r>
          <a:r>
            <a:rPr lang="en-US">
              <a:latin typeface="Rockwell"/>
            </a:rPr>
            <a:t>.</a:t>
          </a:r>
          <a:endParaRPr lang="en-US"/>
        </a:p>
      </dgm:t>
    </dgm:pt>
    <dgm:pt modelId="{310E4F9D-6AFE-43D9-8E38-B4193ADAFB09}" type="parTrans" cxnId="{32AAD2D1-7D64-4FB6-A0D4-8C0BE5430A96}">
      <dgm:prSet/>
      <dgm:spPr/>
      <dgm:t>
        <a:bodyPr/>
        <a:lstStyle/>
        <a:p>
          <a:endParaRPr lang="en-US"/>
        </a:p>
      </dgm:t>
    </dgm:pt>
    <dgm:pt modelId="{ABA29C12-CF25-4FD6-90FC-4D26201D7C9A}" type="sibTrans" cxnId="{32AAD2D1-7D64-4FB6-A0D4-8C0BE5430A96}">
      <dgm:prSet/>
      <dgm:spPr/>
      <dgm:t>
        <a:bodyPr/>
        <a:lstStyle/>
        <a:p>
          <a:endParaRPr lang="en-US"/>
        </a:p>
      </dgm:t>
    </dgm:pt>
    <dgm:pt modelId="{C67B4897-EE63-4834-B4FF-F09842CC8676}">
      <dgm:prSet/>
      <dgm:spPr/>
      <dgm:t>
        <a:bodyPr/>
        <a:lstStyle/>
        <a:p>
          <a:pPr rtl="0"/>
          <a:r>
            <a:rPr lang="en-US">
              <a:latin typeface="Rockwell"/>
            </a:rPr>
            <a:t>We can draw anything by</a:t>
          </a:r>
          <a:r>
            <a:rPr lang="en-US"/>
            <a:t> just capturing the motion of a colored marker with a camera.</a:t>
          </a:r>
        </a:p>
      </dgm:t>
    </dgm:pt>
    <dgm:pt modelId="{63AD3676-B1EF-4767-B1FE-4394A07791E1}" type="parTrans" cxnId="{2A5A5116-DB50-4115-8EC3-25C60C4732CB}">
      <dgm:prSet/>
      <dgm:spPr/>
      <dgm:t>
        <a:bodyPr/>
        <a:lstStyle/>
        <a:p>
          <a:endParaRPr lang="en-US"/>
        </a:p>
      </dgm:t>
    </dgm:pt>
    <dgm:pt modelId="{D06129A2-E877-43BF-9310-8DCD328F9BE7}" type="sibTrans" cxnId="{2A5A5116-DB50-4115-8EC3-25C60C4732CB}">
      <dgm:prSet/>
      <dgm:spPr/>
      <dgm:t>
        <a:bodyPr/>
        <a:lstStyle/>
        <a:p>
          <a:endParaRPr lang="en-US"/>
        </a:p>
      </dgm:t>
    </dgm:pt>
    <dgm:pt modelId="{92BA08DE-5CEF-408E-A4E5-B7AFC66840BF}">
      <dgm:prSet/>
      <dgm:spPr/>
      <dgm:t>
        <a:bodyPr/>
        <a:lstStyle/>
        <a:p>
          <a:pPr rtl="0"/>
          <a:r>
            <a:rPr lang="en-US">
              <a:latin typeface="Rockwell"/>
            </a:rPr>
            <a:t>In an air canvas</a:t>
          </a:r>
          <a:r>
            <a:rPr lang="en-US"/>
            <a:t> </a:t>
          </a:r>
          <a:r>
            <a:rPr lang="en-US">
              <a:latin typeface="Rockwell"/>
            </a:rPr>
            <a:t>a </a:t>
          </a:r>
          <a:r>
            <a:rPr lang="en-US"/>
            <a:t>colored object at the tip of the finger is used as the marker.</a:t>
          </a:r>
        </a:p>
      </dgm:t>
    </dgm:pt>
    <dgm:pt modelId="{37E827DE-EBE5-4931-A427-EF4DBAEDB309}" type="parTrans" cxnId="{ECB15B3E-D1AF-443E-A75B-EB95325ED19F}">
      <dgm:prSet/>
      <dgm:spPr/>
      <dgm:t>
        <a:bodyPr/>
        <a:lstStyle/>
        <a:p>
          <a:endParaRPr lang="en-US"/>
        </a:p>
      </dgm:t>
    </dgm:pt>
    <dgm:pt modelId="{915D3A0E-9CA6-47FA-B122-A3945FC604F5}" type="sibTrans" cxnId="{ECB15B3E-D1AF-443E-A75B-EB95325ED19F}">
      <dgm:prSet/>
      <dgm:spPr/>
      <dgm:t>
        <a:bodyPr/>
        <a:lstStyle/>
        <a:p>
          <a:endParaRPr lang="en-US"/>
        </a:p>
      </dgm:t>
    </dgm:pt>
    <dgm:pt modelId="{366067A6-ACA8-43D1-9C53-29258F014775}" type="pres">
      <dgm:prSet presAssocID="{3EC919C0-C039-4413-B0D4-40840ACE8616}" presName="vert0" presStyleCnt="0">
        <dgm:presLayoutVars>
          <dgm:dir/>
          <dgm:animOne val="branch"/>
          <dgm:animLvl val="lvl"/>
        </dgm:presLayoutVars>
      </dgm:prSet>
      <dgm:spPr/>
    </dgm:pt>
    <dgm:pt modelId="{86E590C8-FB91-43E4-B96D-CACD7B2B7DC5}" type="pres">
      <dgm:prSet presAssocID="{AB5E2302-C8F2-408D-982E-958B748D4BD4}" presName="thickLine" presStyleLbl="alignNode1" presStyleIdx="0" presStyleCnt="3"/>
      <dgm:spPr/>
    </dgm:pt>
    <dgm:pt modelId="{EEA3C55C-3A8A-4B14-99CF-544BEB6134AC}" type="pres">
      <dgm:prSet presAssocID="{AB5E2302-C8F2-408D-982E-958B748D4BD4}" presName="horz1" presStyleCnt="0"/>
      <dgm:spPr/>
    </dgm:pt>
    <dgm:pt modelId="{1DF3A96C-9064-4770-BF26-BEFE7B5FEFB8}" type="pres">
      <dgm:prSet presAssocID="{AB5E2302-C8F2-408D-982E-958B748D4BD4}" presName="tx1" presStyleLbl="revTx" presStyleIdx="0" presStyleCnt="3"/>
      <dgm:spPr/>
    </dgm:pt>
    <dgm:pt modelId="{F878B1A2-86CF-4E82-8C09-017297226A8B}" type="pres">
      <dgm:prSet presAssocID="{AB5E2302-C8F2-408D-982E-958B748D4BD4}" presName="vert1" presStyleCnt="0"/>
      <dgm:spPr/>
    </dgm:pt>
    <dgm:pt modelId="{77DC7AE4-0F83-48A3-86E9-F263EAC51DA1}" type="pres">
      <dgm:prSet presAssocID="{C67B4897-EE63-4834-B4FF-F09842CC8676}" presName="thickLine" presStyleLbl="alignNode1" presStyleIdx="1" presStyleCnt="3"/>
      <dgm:spPr/>
    </dgm:pt>
    <dgm:pt modelId="{32C4D44D-62AF-4685-9DF5-9AA5C955FD18}" type="pres">
      <dgm:prSet presAssocID="{C67B4897-EE63-4834-B4FF-F09842CC8676}" presName="horz1" presStyleCnt="0"/>
      <dgm:spPr/>
    </dgm:pt>
    <dgm:pt modelId="{D06E7830-F07C-49EA-89AB-F3ADAB25ADAF}" type="pres">
      <dgm:prSet presAssocID="{C67B4897-EE63-4834-B4FF-F09842CC8676}" presName="tx1" presStyleLbl="revTx" presStyleIdx="1" presStyleCnt="3"/>
      <dgm:spPr/>
    </dgm:pt>
    <dgm:pt modelId="{F56BFB1C-1B5A-44EC-BAA0-C55B3FFCBF3D}" type="pres">
      <dgm:prSet presAssocID="{C67B4897-EE63-4834-B4FF-F09842CC8676}" presName="vert1" presStyleCnt="0"/>
      <dgm:spPr/>
    </dgm:pt>
    <dgm:pt modelId="{9276FFC6-B3FA-475F-9C11-5F07EFE06CCA}" type="pres">
      <dgm:prSet presAssocID="{92BA08DE-5CEF-408E-A4E5-B7AFC66840BF}" presName="thickLine" presStyleLbl="alignNode1" presStyleIdx="2" presStyleCnt="3"/>
      <dgm:spPr/>
    </dgm:pt>
    <dgm:pt modelId="{AB53776F-7A0F-46C3-B079-F371F2A1BFF1}" type="pres">
      <dgm:prSet presAssocID="{92BA08DE-5CEF-408E-A4E5-B7AFC66840BF}" presName="horz1" presStyleCnt="0"/>
      <dgm:spPr/>
    </dgm:pt>
    <dgm:pt modelId="{C44E7B2A-9442-45DB-A6B3-5A17CED9722D}" type="pres">
      <dgm:prSet presAssocID="{92BA08DE-5CEF-408E-A4E5-B7AFC66840BF}" presName="tx1" presStyleLbl="revTx" presStyleIdx="2" presStyleCnt="3"/>
      <dgm:spPr/>
    </dgm:pt>
    <dgm:pt modelId="{7FE65E8D-C225-4DAD-81ED-4E19F5F5B414}" type="pres">
      <dgm:prSet presAssocID="{92BA08DE-5CEF-408E-A4E5-B7AFC66840BF}" presName="vert1" presStyleCnt="0"/>
      <dgm:spPr/>
    </dgm:pt>
  </dgm:ptLst>
  <dgm:cxnLst>
    <dgm:cxn modelId="{2A5A5116-DB50-4115-8EC3-25C60C4732CB}" srcId="{3EC919C0-C039-4413-B0D4-40840ACE8616}" destId="{C67B4897-EE63-4834-B4FF-F09842CC8676}" srcOrd="1" destOrd="0" parTransId="{63AD3676-B1EF-4767-B1FE-4394A07791E1}" sibTransId="{D06129A2-E877-43BF-9310-8DCD328F9BE7}"/>
    <dgm:cxn modelId="{17A87535-CF18-414F-B038-D540E005D635}" type="presOf" srcId="{C67B4897-EE63-4834-B4FF-F09842CC8676}" destId="{D06E7830-F07C-49EA-89AB-F3ADAB25ADAF}" srcOrd="0" destOrd="0" presId="urn:microsoft.com/office/officeart/2008/layout/LinedList"/>
    <dgm:cxn modelId="{ECB15B3E-D1AF-443E-A75B-EB95325ED19F}" srcId="{3EC919C0-C039-4413-B0D4-40840ACE8616}" destId="{92BA08DE-5CEF-408E-A4E5-B7AFC66840BF}" srcOrd="2" destOrd="0" parTransId="{37E827DE-EBE5-4931-A427-EF4DBAEDB309}" sibTransId="{915D3A0E-9CA6-47FA-B122-A3945FC604F5}"/>
    <dgm:cxn modelId="{CBC8AB9A-EC5E-4A23-BD6F-5F04E810A497}" type="presOf" srcId="{3EC919C0-C039-4413-B0D4-40840ACE8616}" destId="{366067A6-ACA8-43D1-9C53-29258F014775}" srcOrd="0" destOrd="0" presId="urn:microsoft.com/office/officeart/2008/layout/LinedList"/>
    <dgm:cxn modelId="{E3C031B6-254A-455B-85D2-AF7121E7E4A0}" type="presOf" srcId="{AB5E2302-C8F2-408D-982E-958B748D4BD4}" destId="{1DF3A96C-9064-4770-BF26-BEFE7B5FEFB8}" srcOrd="0" destOrd="0" presId="urn:microsoft.com/office/officeart/2008/layout/LinedList"/>
    <dgm:cxn modelId="{32AAD2D1-7D64-4FB6-A0D4-8C0BE5430A96}" srcId="{3EC919C0-C039-4413-B0D4-40840ACE8616}" destId="{AB5E2302-C8F2-408D-982E-958B748D4BD4}" srcOrd="0" destOrd="0" parTransId="{310E4F9D-6AFE-43D9-8E38-B4193ADAFB09}" sibTransId="{ABA29C12-CF25-4FD6-90FC-4D26201D7C9A}"/>
    <dgm:cxn modelId="{56189BF2-E809-4C64-9180-31FC521639C5}" type="presOf" srcId="{92BA08DE-5CEF-408E-A4E5-B7AFC66840BF}" destId="{C44E7B2A-9442-45DB-A6B3-5A17CED9722D}" srcOrd="0" destOrd="0" presId="urn:microsoft.com/office/officeart/2008/layout/LinedList"/>
    <dgm:cxn modelId="{646987E6-BC46-4326-855F-08BA75C73A64}" type="presParOf" srcId="{366067A6-ACA8-43D1-9C53-29258F014775}" destId="{86E590C8-FB91-43E4-B96D-CACD7B2B7DC5}" srcOrd="0" destOrd="0" presId="urn:microsoft.com/office/officeart/2008/layout/LinedList"/>
    <dgm:cxn modelId="{1664FBDD-AE46-4AF6-A0E2-7A76E8003FFA}" type="presParOf" srcId="{366067A6-ACA8-43D1-9C53-29258F014775}" destId="{EEA3C55C-3A8A-4B14-99CF-544BEB6134AC}" srcOrd="1" destOrd="0" presId="urn:microsoft.com/office/officeart/2008/layout/LinedList"/>
    <dgm:cxn modelId="{C7299581-6061-489E-82CF-82278D2A614F}" type="presParOf" srcId="{EEA3C55C-3A8A-4B14-99CF-544BEB6134AC}" destId="{1DF3A96C-9064-4770-BF26-BEFE7B5FEFB8}" srcOrd="0" destOrd="0" presId="urn:microsoft.com/office/officeart/2008/layout/LinedList"/>
    <dgm:cxn modelId="{716F3E78-5606-4297-BE07-43EC0F1CBB0A}" type="presParOf" srcId="{EEA3C55C-3A8A-4B14-99CF-544BEB6134AC}" destId="{F878B1A2-86CF-4E82-8C09-017297226A8B}" srcOrd="1" destOrd="0" presId="urn:microsoft.com/office/officeart/2008/layout/LinedList"/>
    <dgm:cxn modelId="{D2A07D2B-2670-41A3-9BBE-0FC2B6275CA6}" type="presParOf" srcId="{366067A6-ACA8-43D1-9C53-29258F014775}" destId="{77DC7AE4-0F83-48A3-86E9-F263EAC51DA1}" srcOrd="2" destOrd="0" presId="urn:microsoft.com/office/officeart/2008/layout/LinedList"/>
    <dgm:cxn modelId="{FD7FC0B5-1482-45C3-9BA7-39B2E14D461C}" type="presParOf" srcId="{366067A6-ACA8-43D1-9C53-29258F014775}" destId="{32C4D44D-62AF-4685-9DF5-9AA5C955FD18}" srcOrd="3" destOrd="0" presId="urn:microsoft.com/office/officeart/2008/layout/LinedList"/>
    <dgm:cxn modelId="{4C06A5B6-008A-4B36-8FCA-EA303CCB4B2F}" type="presParOf" srcId="{32C4D44D-62AF-4685-9DF5-9AA5C955FD18}" destId="{D06E7830-F07C-49EA-89AB-F3ADAB25ADAF}" srcOrd="0" destOrd="0" presId="urn:microsoft.com/office/officeart/2008/layout/LinedList"/>
    <dgm:cxn modelId="{0C9128F4-FD5E-4843-956A-FFF6F72E3AA9}" type="presParOf" srcId="{32C4D44D-62AF-4685-9DF5-9AA5C955FD18}" destId="{F56BFB1C-1B5A-44EC-BAA0-C55B3FFCBF3D}" srcOrd="1" destOrd="0" presId="urn:microsoft.com/office/officeart/2008/layout/LinedList"/>
    <dgm:cxn modelId="{5FB0C245-F115-4EE0-AA57-B7E45ADDE987}" type="presParOf" srcId="{366067A6-ACA8-43D1-9C53-29258F014775}" destId="{9276FFC6-B3FA-475F-9C11-5F07EFE06CCA}" srcOrd="4" destOrd="0" presId="urn:microsoft.com/office/officeart/2008/layout/LinedList"/>
    <dgm:cxn modelId="{F7100760-687A-45E9-964D-256D2E059C47}" type="presParOf" srcId="{366067A6-ACA8-43D1-9C53-29258F014775}" destId="{AB53776F-7A0F-46C3-B079-F371F2A1BFF1}" srcOrd="5" destOrd="0" presId="urn:microsoft.com/office/officeart/2008/layout/LinedList"/>
    <dgm:cxn modelId="{1DD78F80-9A67-4866-B78A-BEB7FE8A16E4}" type="presParOf" srcId="{AB53776F-7A0F-46C3-B079-F371F2A1BFF1}" destId="{C44E7B2A-9442-45DB-A6B3-5A17CED9722D}" srcOrd="0" destOrd="0" presId="urn:microsoft.com/office/officeart/2008/layout/LinedList"/>
    <dgm:cxn modelId="{AB28CC03-7FE7-4556-B818-5D3D045EED94}" type="presParOf" srcId="{AB53776F-7A0F-46C3-B079-F371F2A1BFF1}" destId="{7FE65E8D-C225-4DAD-81ED-4E19F5F5B41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B525C2-41F1-459F-B469-C55BCC9E1821}"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05F39FFC-5380-4DAF-B232-E93ABF76F5D8}">
      <dgm:prSet/>
      <dgm:spPr/>
      <dgm:t>
        <a:bodyPr/>
        <a:lstStyle/>
        <a:p>
          <a:r>
            <a:rPr lang="en-US"/>
            <a:t>A </a:t>
          </a:r>
          <a:r>
            <a:rPr lang="en-US" b="1"/>
            <a:t>need for a dustless class room for the students .</a:t>
          </a:r>
          <a:endParaRPr lang="en-US"/>
        </a:p>
      </dgm:t>
    </dgm:pt>
    <dgm:pt modelId="{F817CED8-F258-4304-9A96-F354F04482CA}" type="parTrans" cxnId="{39637DD4-8173-4294-9E50-555FA0B2A05A}">
      <dgm:prSet/>
      <dgm:spPr/>
      <dgm:t>
        <a:bodyPr/>
        <a:lstStyle/>
        <a:p>
          <a:endParaRPr lang="en-US"/>
        </a:p>
      </dgm:t>
    </dgm:pt>
    <dgm:pt modelId="{16E6694E-5D1A-431E-846A-9B96689D7877}" type="sibTrans" cxnId="{39637DD4-8173-4294-9E50-555FA0B2A05A}">
      <dgm:prSet/>
      <dgm:spPr/>
      <dgm:t>
        <a:bodyPr/>
        <a:lstStyle/>
        <a:p>
          <a:endParaRPr lang="en-US"/>
        </a:p>
      </dgm:t>
    </dgm:pt>
    <dgm:pt modelId="{B143795B-6372-4F7E-A50D-849E7E41A130}">
      <dgm:prSet/>
      <dgm:spPr/>
      <dgm:t>
        <a:bodyPr/>
        <a:lstStyle/>
        <a:p>
          <a:r>
            <a:rPr lang="en-US"/>
            <a:t>Affordable , unlike huge large screens with same fuctionality of teaching on them like a T.V.</a:t>
          </a:r>
        </a:p>
      </dgm:t>
    </dgm:pt>
    <dgm:pt modelId="{F4719A6F-3316-43A1-8672-E0E5B27CFF6A}" type="parTrans" cxnId="{C8C8CAFA-9F9E-4420-A042-B8AF35A37BC0}">
      <dgm:prSet/>
      <dgm:spPr/>
      <dgm:t>
        <a:bodyPr/>
        <a:lstStyle/>
        <a:p>
          <a:endParaRPr lang="en-US"/>
        </a:p>
      </dgm:t>
    </dgm:pt>
    <dgm:pt modelId="{EA89863C-7409-4FE1-8ACA-0DD5E81549C8}" type="sibTrans" cxnId="{C8C8CAFA-9F9E-4420-A042-B8AF35A37BC0}">
      <dgm:prSet/>
      <dgm:spPr/>
      <dgm:t>
        <a:bodyPr/>
        <a:lstStyle/>
        <a:p>
          <a:endParaRPr lang="en-US"/>
        </a:p>
      </dgm:t>
    </dgm:pt>
    <dgm:pt modelId="{E595D052-2961-42A4-88F4-FC3C4AB284D9}">
      <dgm:prSet/>
      <dgm:spPr/>
      <dgm:t>
        <a:bodyPr/>
        <a:lstStyle/>
        <a:p>
          <a:r>
            <a:rPr lang="en-US"/>
            <a:t>A finger be tracked, but that too at a </a:t>
          </a:r>
          <a:r>
            <a:rPr lang="en-US" b="1"/>
            <a:t>initial level without deep learning</a:t>
          </a:r>
          <a:r>
            <a:rPr lang="en-US"/>
            <a:t>.</a:t>
          </a:r>
        </a:p>
      </dgm:t>
    </dgm:pt>
    <dgm:pt modelId="{D7C4C921-D894-4C84-AC99-21E90D7734C5}" type="parTrans" cxnId="{4731479C-40DC-4FE5-B071-0C0F9950404D}">
      <dgm:prSet/>
      <dgm:spPr/>
      <dgm:t>
        <a:bodyPr/>
        <a:lstStyle/>
        <a:p>
          <a:endParaRPr lang="en-US"/>
        </a:p>
      </dgm:t>
    </dgm:pt>
    <dgm:pt modelId="{4BE8E0DE-58AE-4F7D-9E5F-072FCB19AE85}" type="sibTrans" cxnId="{4731479C-40DC-4FE5-B071-0C0F9950404D}">
      <dgm:prSet/>
      <dgm:spPr/>
      <dgm:t>
        <a:bodyPr/>
        <a:lstStyle/>
        <a:p>
          <a:endParaRPr lang="en-US"/>
        </a:p>
      </dgm:t>
    </dgm:pt>
    <dgm:pt modelId="{758D5080-0626-4ABD-8BE3-FC9E9EA2BEF0}">
      <dgm:prSet/>
      <dgm:spPr/>
      <dgm:t>
        <a:bodyPr/>
        <a:lstStyle/>
        <a:p>
          <a:r>
            <a:rPr lang="en-US"/>
            <a:t>Hence it was OpenCV which came to the rescue for these computer vision projects.</a:t>
          </a:r>
        </a:p>
      </dgm:t>
    </dgm:pt>
    <dgm:pt modelId="{F4080A07-EB8E-4388-8761-760C69B3EB79}" type="parTrans" cxnId="{955D77CA-7BEF-4779-8731-5615767E1C34}">
      <dgm:prSet/>
      <dgm:spPr/>
      <dgm:t>
        <a:bodyPr/>
        <a:lstStyle/>
        <a:p>
          <a:endParaRPr lang="en-US"/>
        </a:p>
      </dgm:t>
    </dgm:pt>
    <dgm:pt modelId="{1BAEB8BA-5046-4835-A2B6-102FC197AFB8}" type="sibTrans" cxnId="{955D77CA-7BEF-4779-8731-5615767E1C34}">
      <dgm:prSet/>
      <dgm:spPr/>
      <dgm:t>
        <a:bodyPr/>
        <a:lstStyle/>
        <a:p>
          <a:endParaRPr lang="en-US"/>
        </a:p>
      </dgm:t>
    </dgm:pt>
    <dgm:pt modelId="{561F5C32-3110-4C8D-9E4F-855C328DB8F0}" type="pres">
      <dgm:prSet presAssocID="{BFB525C2-41F1-459F-B469-C55BCC9E1821}" presName="linear" presStyleCnt="0">
        <dgm:presLayoutVars>
          <dgm:animLvl val="lvl"/>
          <dgm:resizeHandles val="exact"/>
        </dgm:presLayoutVars>
      </dgm:prSet>
      <dgm:spPr/>
    </dgm:pt>
    <dgm:pt modelId="{FC30BBD0-A199-4B89-BB58-7454544D3DB2}" type="pres">
      <dgm:prSet presAssocID="{05F39FFC-5380-4DAF-B232-E93ABF76F5D8}" presName="parentText" presStyleLbl="node1" presStyleIdx="0" presStyleCnt="4">
        <dgm:presLayoutVars>
          <dgm:chMax val="0"/>
          <dgm:bulletEnabled val="1"/>
        </dgm:presLayoutVars>
      </dgm:prSet>
      <dgm:spPr/>
    </dgm:pt>
    <dgm:pt modelId="{4569534D-62B7-4135-A079-8DCAD98DF959}" type="pres">
      <dgm:prSet presAssocID="{16E6694E-5D1A-431E-846A-9B96689D7877}" presName="spacer" presStyleCnt="0"/>
      <dgm:spPr/>
    </dgm:pt>
    <dgm:pt modelId="{A05E2857-A2BD-44A0-A4FB-F72FA1AFC4C9}" type="pres">
      <dgm:prSet presAssocID="{B143795B-6372-4F7E-A50D-849E7E41A130}" presName="parentText" presStyleLbl="node1" presStyleIdx="1" presStyleCnt="4">
        <dgm:presLayoutVars>
          <dgm:chMax val="0"/>
          <dgm:bulletEnabled val="1"/>
        </dgm:presLayoutVars>
      </dgm:prSet>
      <dgm:spPr/>
    </dgm:pt>
    <dgm:pt modelId="{FA9C374D-A520-4F0E-8EED-F03A4423072C}" type="pres">
      <dgm:prSet presAssocID="{EA89863C-7409-4FE1-8ACA-0DD5E81549C8}" presName="spacer" presStyleCnt="0"/>
      <dgm:spPr/>
    </dgm:pt>
    <dgm:pt modelId="{C2E01F7F-FDFD-407F-9282-4545FBA98997}" type="pres">
      <dgm:prSet presAssocID="{E595D052-2961-42A4-88F4-FC3C4AB284D9}" presName="parentText" presStyleLbl="node1" presStyleIdx="2" presStyleCnt="4">
        <dgm:presLayoutVars>
          <dgm:chMax val="0"/>
          <dgm:bulletEnabled val="1"/>
        </dgm:presLayoutVars>
      </dgm:prSet>
      <dgm:spPr/>
    </dgm:pt>
    <dgm:pt modelId="{CE64EC2D-0648-4520-95F4-B8F1B8868DAA}" type="pres">
      <dgm:prSet presAssocID="{4BE8E0DE-58AE-4F7D-9E5F-072FCB19AE85}" presName="spacer" presStyleCnt="0"/>
      <dgm:spPr/>
    </dgm:pt>
    <dgm:pt modelId="{DA07A10D-6CCE-449C-8DBA-4EAECAA1F716}" type="pres">
      <dgm:prSet presAssocID="{758D5080-0626-4ABD-8BE3-FC9E9EA2BEF0}" presName="parentText" presStyleLbl="node1" presStyleIdx="3" presStyleCnt="4">
        <dgm:presLayoutVars>
          <dgm:chMax val="0"/>
          <dgm:bulletEnabled val="1"/>
        </dgm:presLayoutVars>
      </dgm:prSet>
      <dgm:spPr/>
    </dgm:pt>
  </dgm:ptLst>
  <dgm:cxnLst>
    <dgm:cxn modelId="{A9A81625-1832-4ED0-A084-370FF5CB7715}" type="presOf" srcId="{05F39FFC-5380-4DAF-B232-E93ABF76F5D8}" destId="{FC30BBD0-A199-4B89-BB58-7454544D3DB2}" srcOrd="0" destOrd="0" presId="urn:microsoft.com/office/officeart/2005/8/layout/vList2"/>
    <dgm:cxn modelId="{D961B25F-C355-45EB-B2BF-7BFEC75088FC}" type="presOf" srcId="{E595D052-2961-42A4-88F4-FC3C4AB284D9}" destId="{C2E01F7F-FDFD-407F-9282-4545FBA98997}" srcOrd="0" destOrd="0" presId="urn:microsoft.com/office/officeart/2005/8/layout/vList2"/>
    <dgm:cxn modelId="{DF844C6F-27D8-4C2E-8F9A-6B5BC1167693}" type="presOf" srcId="{758D5080-0626-4ABD-8BE3-FC9E9EA2BEF0}" destId="{DA07A10D-6CCE-449C-8DBA-4EAECAA1F716}" srcOrd="0" destOrd="0" presId="urn:microsoft.com/office/officeart/2005/8/layout/vList2"/>
    <dgm:cxn modelId="{89464F8C-4F09-4097-9019-30E37C2E6FF6}" type="presOf" srcId="{B143795B-6372-4F7E-A50D-849E7E41A130}" destId="{A05E2857-A2BD-44A0-A4FB-F72FA1AFC4C9}" srcOrd="0" destOrd="0" presId="urn:microsoft.com/office/officeart/2005/8/layout/vList2"/>
    <dgm:cxn modelId="{4731479C-40DC-4FE5-B071-0C0F9950404D}" srcId="{BFB525C2-41F1-459F-B469-C55BCC9E1821}" destId="{E595D052-2961-42A4-88F4-FC3C4AB284D9}" srcOrd="2" destOrd="0" parTransId="{D7C4C921-D894-4C84-AC99-21E90D7734C5}" sibTransId="{4BE8E0DE-58AE-4F7D-9E5F-072FCB19AE85}"/>
    <dgm:cxn modelId="{955D77CA-7BEF-4779-8731-5615767E1C34}" srcId="{BFB525C2-41F1-459F-B469-C55BCC9E1821}" destId="{758D5080-0626-4ABD-8BE3-FC9E9EA2BEF0}" srcOrd="3" destOrd="0" parTransId="{F4080A07-EB8E-4388-8761-760C69B3EB79}" sibTransId="{1BAEB8BA-5046-4835-A2B6-102FC197AFB8}"/>
    <dgm:cxn modelId="{39637DD4-8173-4294-9E50-555FA0B2A05A}" srcId="{BFB525C2-41F1-459F-B469-C55BCC9E1821}" destId="{05F39FFC-5380-4DAF-B232-E93ABF76F5D8}" srcOrd="0" destOrd="0" parTransId="{F817CED8-F258-4304-9A96-F354F04482CA}" sibTransId="{16E6694E-5D1A-431E-846A-9B96689D7877}"/>
    <dgm:cxn modelId="{6AFFBCDF-EAE6-4CCD-A21D-1102D4DAA733}" type="presOf" srcId="{BFB525C2-41F1-459F-B469-C55BCC9E1821}" destId="{561F5C32-3110-4C8D-9E4F-855C328DB8F0}" srcOrd="0" destOrd="0" presId="urn:microsoft.com/office/officeart/2005/8/layout/vList2"/>
    <dgm:cxn modelId="{C8C8CAFA-9F9E-4420-A042-B8AF35A37BC0}" srcId="{BFB525C2-41F1-459F-B469-C55BCC9E1821}" destId="{B143795B-6372-4F7E-A50D-849E7E41A130}" srcOrd="1" destOrd="0" parTransId="{F4719A6F-3316-43A1-8672-E0E5B27CFF6A}" sibTransId="{EA89863C-7409-4FE1-8ACA-0DD5E81549C8}"/>
    <dgm:cxn modelId="{A9AC1698-EC60-43CB-B1E4-EDF6BD2133C8}" type="presParOf" srcId="{561F5C32-3110-4C8D-9E4F-855C328DB8F0}" destId="{FC30BBD0-A199-4B89-BB58-7454544D3DB2}" srcOrd="0" destOrd="0" presId="urn:microsoft.com/office/officeart/2005/8/layout/vList2"/>
    <dgm:cxn modelId="{AB55BE4C-1BBA-48DA-AEFA-548232AD16CD}" type="presParOf" srcId="{561F5C32-3110-4C8D-9E4F-855C328DB8F0}" destId="{4569534D-62B7-4135-A079-8DCAD98DF959}" srcOrd="1" destOrd="0" presId="urn:microsoft.com/office/officeart/2005/8/layout/vList2"/>
    <dgm:cxn modelId="{59954E9F-9BBE-4023-BC94-496FBC99BA48}" type="presParOf" srcId="{561F5C32-3110-4C8D-9E4F-855C328DB8F0}" destId="{A05E2857-A2BD-44A0-A4FB-F72FA1AFC4C9}" srcOrd="2" destOrd="0" presId="urn:microsoft.com/office/officeart/2005/8/layout/vList2"/>
    <dgm:cxn modelId="{DFC82F65-C969-49B5-B461-9AF2738EB4DD}" type="presParOf" srcId="{561F5C32-3110-4C8D-9E4F-855C328DB8F0}" destId="{FA9C374D-A520-4F0E-8EED-F03A4423072C}" srcOrd="3" destOrd="0" presId="urn:microsoft.com/office/officeart/2005/8/layout/vList2"/>
    <dgm:cxn modelId="{4C8987C6-6458-4B9E-A09E-B104712C2E33}" type="presParOf" srcId="{561F5C32-3110-4C8D-9E4F-855C328DB8F0}" destId="{C2E01F7F-FDFD-407F-9282-4545FBA98997}" srcOrd="4" destOrd="0" presId="urn:microsoft.com/office/officeart/2005/8/layout/vList2"/>
    <dgm:cxn modelId="{E3EA9BE7-BCE0-4E70-B6B9-5070E2F5F28F}" type="presParOf" srcId="{561F5C32-3110-4C8D-9E4F-855C328DB8F0}" destId="{CE64EC2D-0648-4520-95F4-B8F1B8868DAA}" srcOrd="5" destOrd="0" presId="urn:microsoft.com/office/officeart/2005/8/layout/vList2"/>
    <dgm:cxn modelId="{2FDC92EA-44CD-4B32-9B71-7167229D9B31}" type="presParOf" srcId="{561F5C32-3110-4C8D-9E4F-855C328DB8F0}" destId="{DA07A10D-6CCE-449C-8DBA-4EAECAA1F716}"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AE9037D-B0C1-442A-B184-3DBB7C85B336}"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7FFC19C2-BA80-4C22-BBDC-3E942E842E95}">
      <dgm:prSet/>
      <dgm:spPr/>
      <dgm:t>
        <a:bodyPr/>
        <a:lstStyle/>
        <a:p>
          <a:pPr rtl="0"/>
          <a:r>
            <a:rPr lang="en-US">
              <a:latin typeface="Rockwell"/>
            </a:rPr>
            <a:t>It can</a:t>
          </a:r>
          <a:r>
            <a:rPr lang="en-US"/>
            <a:t> track any specific colored pointer .</a:t>
          </a:r>
        </a:p>
      </dgm:t>
    </dgm:pt>
    <dgm:pt modelId="{E62AAEF2-5CDD-4104-8792-DFB380829A26}" type="parTrans" cxnId="{EE8511D3-A929-4056-94E9-9A63036A0AEB}">
      <dgm:prSet/>
      <dgm:spPr/>
      <dgm:t>
        <a:bodyPr/>
        <a:lstStyle/>
        <a:p>
          <a:endParaRPr lang="en-US"/>
        </a:p>
      </dgm:t>
    </dgm:pt>
    <dgm:pt modelId="{D5CEBEA3-0F40-4CFE-93A6-CA1DB5BB2F32}" type="sibTrans" cxnId="{EE8511D3-A929-4056-94E9-9A63036A0AEB}">
      <dgm:prSet/>
      <dgm:spPr/>
      <dgm:t>
        <a:bodyPr/>
        <a:lstStyle/>
        <a:p>
          <a:endParaRPr lang="en-US"/>
        </a:p>
      </dgm:t>
    </dgm:pt>
    <dgm:pt modelId="{F6529DCB-2160-4D8D-896F-80C8D3635F33}">
      <dgm:prSet/>
      <dgm:spPr/>
      <dgm:t>
        <a:bodyPr/>
        <a:lstStyle/>
        <a:p>
          <a:r>
            <a:rPr lang="en-US"/>
            <a:t>User can draw in four different colors and even change them without any </a:t>
          </a:r>
          <a:r>
            <a:rPr lang="en-US">
              <a:latin typeface="Rockwell"/>
            </a:rPr>
            <a:t>husstle</a:t>
          </a:r>
          <a:r>
            <a:rPr lang="en-US"/>
            <a:t>.</a:t>
          </a:r>
        </a:p>
      </dgm:t>
    </dgm:pt>
    <dgm:pt modelId="{3BB6B707-DDA1-49EA-BD83-B1210A193942}" type="parTrans" cxnId="{683F0603-7BB5-4CC8-84B6-F69403F995A1}">
      <dgm:prSet/>
      <dgm:spPr/>
      <dgm:t>
        <a:bodyPr/>
        <a:lstStyle/>
        <a:p>
          <a:endParaRPr lang="en-US"/>
        </a:p>
      </dgm:t>
    </dgm:pt>
    <dgm:pt modelId="{A9E5EFBA-62CA-443B-AF27-7B3E6CE67450}" type="sibTrans" cxnId="{683F0603-7BB5-4CC8-84B6-F69403F995A1}">
      <dgm:prSet/>
      <dgm:spPr/>
      <dgm:t>
        <a:bodyPr/>
        <a:lstStyle/>
        <a:p>
          <a:endParaRPr lang="en-US"/>
        </a:p>
      </dgm:t>
    </dgm:pt>
    <dgm:pt modelId="{2984AA77-8946-4662-8402-8A75B3D94730}">
      <dgm:prSet/>
      <dgm:spPr/>
      <dgm:t>
        <a:bodyPr/>
        <a:lstStyle/>
        <a:p>
          <a:r>
            <a:rPr lang="en-US"/>
            <a:t>Able to rub the board with a single location at the top of the screen.</a:t>
          </a:r>
        </a:p>
      </dgm:t>
    </dgm:pt>
    <dgm:pt modelId="{1C52EC95-F3DE-4C22-B51E-E8701829FAB2}" type="parTrans" cxnId="{52174331-B8F6-4AAA-90D9-5183A06B1F14}">
      <dgm:prSet/>
      <dgm:spPr/>
      <dgm:t>
        <a:bodyPr/>
        <a:lstStyle/>
        <a:p>
          <a:endParaRPr lang="en-US"/>
        </a:p>
      </dgm:t>
    </dgm:pt>
    <dgm:pt modelId="{64358D78-0260-4DCE-9A1C-6C61CF34C13E}" type="sibTrans" cxnId="{52174331-B8F6-4AAA-90D9-5183A06B1F14}">
      <dgm:prSet/>
      <dgm:spPr/>
      <dgm:t>
        <a:bodyPr/>
        <a:lstStyle/>
        <a:p>
          <a:endParaRPr lang="en-US"/>
        </a:p>
      </dgm:t>
    </dgm:pt>
    <dgm:pt modelId="{40DCDE82-39BC-4952-8BAE-EFD3345D5920}">
      <dgm:prSet/>
      <dgm:spPr/>
      <dgm:t>
        <a:bodyPr/>
        <a:lstStyle/>
        <a:p>
          <a:r>
            <a:rPr lang="en-US"/>
            <a:t>No need to touch the computer once the program is run.</a:t>
          </a:r>
        </a:p>
      </dgm:t>
    </dgm:pt>
    <dgm:pt modelId="{73C623D3-5246-4823-BB42-DABD5F81E13F}" type="parTrans" cxnId="{A3DC9719-3F87-46D2-979E-463E14D06339}">
      <dgm:prSet/>
      <dgm:spPr/>
      <dgm:t>
        <a:bodyPr/>
        <a:lstStyle/>
        <a:p>
          <a:endParaRPr lang="en-US"/>
        </a:p>
      </dgm:t>
    </dgm:pt>
    <dgm:pt modelId="{2F5137D7-4C03-4E54-A6A1-9BE59778B19C}" type="sibTrans" cxnId="{A3DC9719-3F87-46D2-979E-463E14D06339}">
      <dgm:prSet/>
      <dgm:spPr/>
      <dgm:t>
        <a:bodyPr/>
        <a:lstStyle/>
        <a:p>
          <a:endParaRPr lang="en-US"/>
        </a:p>
      </dgm:t>
    </dgm:pt>
    <dgm:pt modelId="{B0BD2F9F-9FB2-4303-B62B-8F0B8BC33330}" type="pres">
      <dgm:prSet presAssocID="{3AE9037D-B0C1-442A-B184-3DBB7C85B336}" presName="vert0" presStyleCnt="0">
        <dgm:presLayoutVars>
          <dgm:dir/>
          <dgm:animOne val="branch"/>
          <dgm:animLvl val="lvl"/>
        </dgm:presLayoutVars>
      </dgm:prSet>
      <dgm:spPr/>
    </dgm:pt>
    <dgm:pt modelId="{784B064A-3702-4D2D-A936-D56CFCE3E3F9}" type="pres">
      <dgm:prSet presAssocID="{7FFC19C2-BA80-4C22-BBDC-3E942E842E95}" presName="thickLine" presStyleLbl="alignNode1" presStyleIdx="0" presStyleCnt="4"/>
      <dgm:spPr/>
    </dgm:pt>
    <dgm:pt modelId="{A1496A49-53CD-4265-84D2-7022CE594FCD}" type="pres">
      <dgm:prSet presAssocID="{7FFC19C2-BA80-4C22-BBDC-3E942E842E95}" presName="horz1" presStyleCnt="0"/>
      <dgm:spPr/>
    </dgm:pt>
    <dgm:pt modelId="{8CAEB6C8-1D7C-42EE-ACB7-8F82EB9E0986}" type="pres">
      <dgm:prSet presAssocID="{7FFC19C2-BA80-4C22-BBDC-3E942E842E95}" presName="tx1" presStyleLbl="revTx" presStyleIdx="0" presStyleCnt="4"/>
      <dgm:spPr/>
    </dgm:pt>
    <dgm:pt modelId="{048C21BC-9B00-43A3-8E26-BCD2C959B1A0}" type="pres">
      <dgm:prSet presAssocID="{7FFC19C2-BA80-4C22-BBDC-3E942E842E95}" presName="vert1" presStyleCnt="0"/>
      <dgm:spPr/>
    </dgm:pt>
    <dgm:pt modelId="{69738714-6406-4DE0-A14F-D561AE4B735F}" type="pres">
      <dgm:prSet presAssocID="{F6529DCB-2160-4D8D-896F-80C8D3635F33}" presName="thickLine" presStyleLbl="alignNode1" presStyleIdx="1" presStyleCnt="4"/>
      <dgm:spPr/>
    </dgm:pt>
    <dgm:pt modelId="{889D50C1-A340-42F7-89EE-BF63785D4986}" type="pres">
      <dgm:prSet presAssocID="{F6529DCB-2160-4D8D-896F-80C8D3635F33}" presName="horz1" presStyleCnt="0"/>
      <dgm:spPr/>
    </dgm:pt>
    <dgm:pt modelId="{3AD4AE67-C872-40A4-BE1F-BF5EFE64FD43}" type="pres">
      <dgm:prSet presAssocID="{F6529DCB-2160-4D8D-896F-80C8D3635F33}" presName="tx1" presStyleLbl="revTx" presStyleIdx="1" presStyleCnt="4"/>
      <dgm:spPr/>
    </dgm:pt>
    <dgm:pt modelId="{AF2C694C-649F-44B5-A79A-4F48904D9661}" type="pres">
      <dgm:prSet presAssocID="{F6529DCB-2160-4D8D-896F-80C8D3635F33}" presName="vert1" presStyleCnt="0"/>
      <dgm:spPr/>
    </dgm:pt>
    <dgm:pt modelId="{716960A5-A5B2-474E-BDCF-232FA9538FE0}" type="pres">
      <dgm:prSet presAssocID="{2984AA77-8946-4662-8402-8A75B3D94730}" presName="thickLine" presStyleLbl="alignNode1" presStyleIdx="2" presStyleCnt="4"/>
      <dgm:spPr/>
    </dgm:pt>
    <dgm:pt modelId="{B0B256F1-F14E-43BF-8605-CA7E37113F30}" type="pres">
      <dgm:prSet presAssocID="{2984AA77-8946-4662-8402-8A75B3D94730}" presName="horz1" presStyleCnt="0"/>
      <dgm:spPr/>
    </dgm:pt>
    <dgm:pt modelId="{0FDBCE06-AD99-4B1F-8DA7-0CA310C2D6D5}" type="pres">
      <dgm:prSet presAssocID="{2984AA77-8946-4662-8402-8A75B3D94730}" presName="tx1" presStyleLbl="revTx" presStyleIdx="2" presStyleCnt="4"/>
      <dgm:spPr/>
    </dgm:pt>
    <dgm:pt modelId="{E2A96377-9A20-4B8B-AC7C-7313F6595B3A}" type="pres">
      <dgm:prSet presAssocID="{2984AA77-8946-4662-8402-8A75B3D94730}" presName="vert1" presStyleCnt="0"/>
      <dgm:spPr/>
    </dgm:pt>
    <dgm:pt modelId="{57C4881C-834A-44C7-8299-D58BD324CC28}" type="pres">
      <dgm:prSet presAssocID="{40DCDE82-39BC-4952-8BAE-EFD3345D5920}" presName="thickLine" presStyleLbl="alignNode1" presStyleIdx="3" presStyleCnt="4"/>
      <dgm:spPr/>
    </dgm:pt>
    <dgm:pt modelId="{E7E7F9F5-3273-4964-A72D-5E39F1FC84AD}" type="pres">
      <dgm:prSet presAssocID="{40DCDE82-39BC-4952-8BAE-EFD3345D5920}" presName="horz1" presStyleCnt="0"/>
      <dgm:spPr/>
    </dgm:pt>
    <dgm:pt modelId="{0101CF24-0FD3-4858-83A8-806B3AF56B10}" type="pres">
      <dgm:prSet presAssocID="{40DCDE82-39BC-4952-8BAE-EFD3345D5920}" presName="tx1" presStyleLbl="revTx" presStyleIdx="3" presStyleCnt="4"/>
      <dgm:spPr/>
    </dgm:pt>
    <dgm:pt modelId="{1F5D09D7-BF7C-45AB-A582-538F55F469EC}" type="pres">
      <dgm:prSet presAssocID="{40DCDE82-39BC-4952-8BAE-EFD3345D5920}" presName="vert1" presStyleCnt="0"/>
      <dgm:spPr/>
    </dgm:pt>
  </dgm:ptLst>
  <dgm:cxnLst>
    <dgm:cxn modelId="{683F0603-7BB5-4CC8-84B6-F69403F995A1}" srcId="{3AE9037D-B0C1-442A-B184-3DBB7C85B336}" destId="{F6529DCB-2160-4D8D-896F-80C8D3635F33}" srcOrd="1" destOrd="0" parTransId="{3BB6B707-DDA1-49EA-BD83-B1210A193942}" sibTransId="{A9E5EFBA-62CA-443B-AF27-7B3E6CE67450}"/>
    <dgm:cxn modelId="{98C41F07-C2FC-4E43-B42A-C1B45B01A4DA}" type="presOf" srcId="{40DCDE82-39BC-4952-8BAE-EFD3345D5920}" destId="{0101CF24-0FD3-4858-83A8-806B3AF56B10}" srcOrd="0" destOrd="0" presId="urn:microsoft.com/office/officeart/2008/layout/LinedList"/>
    <dgm:cxn modelId="{A3DC9719-3F87-46D2-979E-463E14D06339}" srcId="{3AE9037D-B0C1-442A-B184-3DBB7C85B336}" destId="{40DCDE82-39BC-4952-8BAE-EFD3345D5920}" srcOrd="3" destOrd="0" parTransId="{73C623D3-5246-4823-BB42-DABD5F81E13F}" sibTransId="{2F5137D7-4C03-4E54-A6A1-9BE59778B19C}"/>
    <dgm:cxn modelId="{52174331-B8F6-4AAA-90D9-5183A06B1F14}" srcId="{3AE9037D-B0C1-442A-B184-3DBB7C85B336}" destId="{2984AA77-8946-4662-8402-8A75B3D94730}" srcOrd="2" destOrd="0" parTransId="{1C52EC95-F3DE-4C22-B51E-E8701829FAB2}" sibTransId="{64358D78-0260-4DCE-9A1C-6C61CF34C13E}"/>
    <dgm:cxn modelId="{70076F8C-EDDD-4B14-B1A5-5E7F96596A0B}" type="presOf" srcId="{2984AA77-8946-4662-8402-8A75B3D94730}" destId="{0FDBCE06-AD99-4B1F-8DA7-0CA310C2D6D5}" srcOrd="0" destOrd="0" presId="urn:microsoft.com/office/officeart/2008/layout/LinedList"/>
    <dgm:cxn modelId="{DF80718F-4ACA-4D1D-BE67-2754E455006B}" type="presOf" srcId="{3AE9037D-B0C1-442A-B184-3DBB7C85B336}" destId="{B0BD2F9F-9FB2-4303-B62B-8F0B8BC33330}" srcOrd="0" destOrd="0" presId="urn:microsoft.com/office/officeart/2008/layout/LinedList"/>
    <dgm:cxn modelId="{EE8511D3-A929-4056-94E9-9A63036A0AEB}" srcId="{3AE9037D-B0C1-442A-B184-3DBB7C85B336}" destId="{7FFC19C2-BA80-4C22-BBDC-3E942E842E95}" srcOrd="0" destOrd="0" parTransId="{E62AAEF2-5CDD-4104-8792-DFB380829A26}" sibTransId="{D5CEBEA3-0F40-4CFE-93A6-CA1DB5BB2F32}"/>
    <dgm:cxn modelId="{0968C9D3-4F59-4703-AFBA-9425C7AAE9E1}" type="presOf" srcId="{7FFC19C2-BA80-4C22-BBDC-3E942E842E95}" destId="{8CAEB6C8-1D7C-42EE-ACB7-8F82EB9E0986}" srcOrd="0" destOrd="0" presId="urn:microsoft.com/office/officeart/2008/layout/LinedList"/>
    <dgm:cxn modelId="{03DD0DFF-CF36-4B76-9D32-14090E19839C}" type="presOf" srcId="{F6529DCB-2160-4D8D-896F-80C8D3635F33}" destId="{3AD4AE67-C872-40A4-BE1F-BF5EFE64FD43}" srcOrd="0" destOrd="0" presId="urn:microsoft.com/office/officeart/2008/layout/LinedList"/>
    <dgm:cxn modelId="{9BD75FAF-7559-4101-AFDC-729907797416}" type="presParOf" srcId="{B0BD2F9F-9FB2-4303-B62B-8F0B8BC33330}" destId="{784B064A-3702-4D2D-A936-D56CFCE3E3F9}" srcOrd="0" destOrd="0" presId="urn:microsoft.com/office/officeart/2008/layout/LinedList"/>
    <dgm:cxn modelId="{1015D29C-7C01-4BEF-986C-9D96126A2931}" type="presParOf" srcId="{B0BD2F9F-9FB2-4303-B62B-8F0B8BC33330}" destId="{A1496A49-53CD-4265-84D2-7022CE594FCD}" srcOrd="1" destOrd="0" presId="urn:microsoft.com/office/officeart/2008/layout/LinedList"/>
    <dgm:cxn modelId="{CFE6368D-C1C8-41F7-8726-0F14411AAED7}" type="presParOf" srcId="{A1496A49-53CD-4265-84D2-7022CE594FCD}" destId="{8CAEB6C8-1D7C-42EE-ACB7-8F82EB9E0986}" srcOrd="0" destOrd="0" presId="urn:microsoft.com/office/officeart/2008/layout/LinedList"/>
    <dgm:cxn modelId="{289A6941-F2F0-4CE8-A697-44C5B41F8DE3}" type="presParOf" srcId="{A1496A49-53CD-4265-84D2-7022CE594FCD}" destId="{048C21BC-9B00-43A3-8E26-BCD2C959B1A0}" srcOrd="1" destOrd="0" presId="urn:microsoft.com/office/officeart/2008/layout/LinedList"/>
    <dgm:cxn modelId="{EB9B31D6-B0A2-4F32-ADC8-AD201D5E47A7}" type="presParOf" srcId="{B0BD2F9F-9FB2-4303-B62B-8F0B8BC33330}" destId="{69738714-6406-4DE0-A14F-D561AE4B735F}" srcOrd="2" destOrd="0" presId="urn:microsoft.com/office/officeart/2008/layout/LinedList"/>
    <dgm:cxn modelId="{2F6BF991-5CD0-4457-9C40-2121E807678D}" type="presParOf" srcId="{B0BD2F9F-9FB2-4303-B62B-8F0B8BC33330}" destId="{889D50C1-A340-42F7-89EE-BF63785D4986}" srcOrd="3" destOrd="0" presId="urn:microsoft.com/office/officeart/2008/layout/LinedList"/>
    <dgm:cxn modelId="{8CE5E08E-8160-498F-BDFA-5A0432FAF9A5}" type="presParOf" srcId="{889D50C1-A340-42F7-89EE-BF63785D4986}" destId="{3AD4AE67-C872-40A4-BE1F-BF5EFE64FD43}" srcOrd="0" destOrd="0" presId="urn:microsoft.com/office/officeart/2008/layout/LinedList"/>
    <dgm:cxn modelId="{1EBB75DD-8A3F-421F-8004-8CD038D8A765}" type="presParOf" srcId="{889D50C1-A340-42F7-89EE-BF63785D4986}" destId="{AF2C694C-649F-44B5-A79A-4F48904D9661}" srcOrd="1" destOrd="0" presId="urn:microsoft.com/office/officeart/2008/layout/LinedList"/>
    <dgm:cxn modelId="{88DB4DEF-C45C-40CF-9259-CCFB5BC7772E}" type="presParOf" srcId="{B0BD2F9F-9FB2-4303-B62B-8F0B8BC33330}" destId="{716960A5-A5B2-474E-BDCF-232FA9538FE0}" srcOrd="4" destOrd="0" presId="urn:microsoft.com/office/officeart/2008/layout/LinedList"/>
    <dgm:cxn modelId="{57341FBE-EF7B-4F02-AE38-703E509DC500}" type="presParOf" srcId="{B0BD2F9F-9FB2-4303-B62B-8F0B8BC33330}" destId="{B0B256F1-F14E-43BF-8605-CA7E37113F30}" srcOrd="5" destOrd="0" presId="urn:microsoft.com/office/officeart/2008/layout/LinedList"/>
    <dgm:cxn modelId="{4EFEC6CD-8163-4EDC-8192-557F85E57F55}" type="presParOf" srcId="{B0B256F1-F14E-43BF-8605-CA7E37113F30}" destId="{0FDBCE06-AD99-4B1F-8DA7-0CA310C2D6D5}" srcOrd="0" destOrd="0" presId="urn:microsoft.com/office/officeart/2008/layout/LinedList"/>
    <dgm:cxn modelId="{05D5581E-90E4-4F50-AC41-3BAA972EAC39}" type="presParOf" srcId="{B0B256F1-F14E-43BF-8605-CA7E37113F30}" destId="{E2A96377-9A20-4B8B-AC7C-7313F6595B3A}" srcOrd="1" destOrd="0" presId="urn:microsoft.com/office/officeart/2008/layout/LinedList"/>
    <dgm:cxn modelId="{122FEED2-D334-4EDC-A054-6B691274C5CC}" type="presParOf" srcId="{B0BD2F9F-9FB2-4303-B62B-8F0B8BC33330}" destId="{57C4881C-834A-44C7-8299-D58BD324CC28}" srcOrd="6" destOrd="0" presId="urn:microsoft.com/office/officeart/2008/layout/LinedList"/>
    <dgm:cxn modelId="{E0D04140-4F7F-4772-8EDD-CE94136E0F75}" type="presParOf" srcId="{B0BD2F9F-9FB2-4303-B62B-8F0B8BC33330}" destId="{E7E7F9F5-3273-4964-A72D-5E39F1FC84AD}" srcOrd="7" destOrd="0" presId="urn:microsoft.com/office/officeart/2008/layout/LinedList"/>
    <dgm:cxn modelId="{AC5294B3-9C61-421B-8A36-AD224B999794}" type="presParOf" srcId="{E7E7F9F5-3273-4964-A72D-5E39F1FC84AD}" destId="{0101CF24-0FD3-4858-83A8-806B3AF56B10}" srcOrd="0" destOrd="0" presId="urn:microsoft.com/office/officeart/2008/layout/LinedList"/>
    <dgm:cxn modelId="{4B4139A3-18D9-4A3C-B2F4-713580C9782B}" type="presParOf" srcId="{E7E7F9F5-3273-4964-A72D-5E39F1FC84AD}" destId="{1F5D09D7-BF7C-45AB-A582-538F55F469E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5FF9828-F43E-4CD5-A5DE-E996CA5A8FBF}"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2EE5AD43-2FC2-49AF-A6D2-038688ADA4E3}">
      <dgm:prSet/>
      <dgm:spPr/>
      <dgm:t>
        <a:bodyPr/>
        <a:lstStyle/>
        <a:p>
          <a:r>
            <a:rPr lang="en-US" u="sng">
              <a:hlinkClick xmlns:r="http://schemas.openxmlformats.org/officeDocument/2006/relationships" r:id="rId1"/>
            </a:rPr>
            <a:t>Python3</a:t>
          </a:r>
          <a:endParaRPr lang="en-US"/>
        </a:p>
      </dgm:t>
    </dgm:pt>
    <dgm:pt modelId="{E18733C1-8EBC-4AE1-92E6-1B8319548004}" type="parTrans" cxnId="{851B1C6D-E59B-4BE9-968D-E4381CFEF12C}">
      <dgm:prSet/>
      <dgm:spPr/>
      <dgm:t>
        <a:bodyPr/>
        <a:lstStyle/>
        <a:p>
          <a:endParaRPr lang="en-US"/>
        </a:p>
      </dgm:t>
    </dgm:pt>
    <dgm:pt modelId="{4D3F4B9D-D869-4A89-8CB2-D7FB64B7110B}" type="sibTrans" cxnId="{851B1C6D-E59B-4BE9-968D-E4381CFEF12C}">
      <dgm:prSet/>
      <dgm:spPr/>
      <dgm:t>
        <a:bodyPr/>
        <a:lstStyle/>
        <a:p>
          <a:endParaRPr lang="en-US"/>
        </a:p>
      </dgm:t>
    </dgm:pt>
    <dgm:pt modelId="{4D2FA375-6573-4743-A25E-C05526097777}">
      <dgm:prSet/>
      <dgm:spPr/>
      <dgm:t>
        <a:bodyPr/>
        <a:lstStyle/>
        <a:p>
          <a:r>
            <a:rPr lang="en-US" u="sng">
              <a:hlinkClick xmlns:r="http://schemas.openxmlformats.org/officeDocument/2006/relationships" r:id="rId2"/>
            </a:rPr>
            <a:t>NumPy</a:t>
          </a:r>
          <a:endParaRPr lang="en-US"/>
        </a:p>
      </dgm:t>
    </dgm:pt>
    <dgm:pt modelId="{CC4D40A4-8924-4C10-85AF-13E13E04943A}" type="parTrans" cxnId="{F80DFEC9-27B4-4FAE-BA08-A31D61CE80E3}">
      <dgm:prSet/>
      <dgm:spPr/>
      <dgm:t>
        <a:bodyPr/>
        <a:lstStyle/>
        <a:p>
          <a:endParaRPr lang="en-US"/>
        </a:p>
      </dgm:t>
    </dgm:pt>
    <dgm:pt modelId="{C4033D5D-255D-4CFD-A534-B0A68B11CADB}" type="sibTrans" cxnId="{F80DFEC9-27B4-4FAE-BA08-A31D61CE80E3}">
      <dgm:prSet/>
      <dgm:spPr/>
      <dgm:t>
        <a:bodyPr/>
        <a:lstStyle/>
        <a:p>
          <a:endParaRPr lang="en-US"/>
        </a:p>
      </dgm:t>
    </dgm:pt>
    <dgm:pt modelId="{5397C97A-5271-452E-BB36-6011197E8738}">
      <dgm:prSet/>
      <dgm:spPr/>
      <dgm:t>
        <a:bodyPr/>
        <a:lstStyle/>
        <a:p>
          <a:r>
            <a:rPr lang="en-US" u="sng">
              <a:hlinkClick xmlns:r="http://schemas.openxmlformats.org/officeDocument/2006/relationships" r:id="rId3"/>
            </a:rPr>
            <a:t>OpenCV</a:t>
          </a:r>
          <a:endParaRPr lang="en-US"/>
        </a:p>
      </dgm:t>
    </dgm:pt>
    <dgm:pt modelId="{65F4D757-8D78-4D9E-A344-B705AF3278FA}" type="parTrans" cxnId="{AD55727F-36AA-4FCF-B252-01D1AEE73D7D}">
      <dgm:prSet/>
      <dgm:spPr/>
      <dgm:t>
        <a:bodyPr/>
        <a:lstStyle/>
        <a:p>
          <a:endParaRPr lang="en-US"/>
        </a:p>
      </dgm:t>
    </dgm:pt>
    <dgm:pt modelId="{43E62488-4762-4EEF-8C22-D5D5D5565643}" type="sibTrans" cxnId="{AD55727F-36AA-4FCF-B252-01D1AEE73D7D}">
      <dgm:prSet/>
      <dgm:spPr/>
      <dgm:t>
        <a:bodyPr/>
        <a:lstStyle/>
        <a:p>
          <a:endParaRPr lang="en-US"/>
        </a:p>
      </dgm:t>
    </dgm:pt>
    <dgm:pt modelId="{B5177F88-9576-4DC8-BD85-86F36001DCC0}" type="pres">
      <dgm:prSet presAssocID="{95FF9828-F43E-4CD5-A5DE-E996CA5A8FBF}" presName="hierChild1" presStyleCnt="0">
        <dgm:presLayoutVars>
          <dgm:chPref val="1"/>
          <dgm:dir/>
          <dgm:animOne val="branch"/>
          <dgm:animLvl val="lvl"/>
          <dgm:resizeHandles/>
        </dgm:presLayoutVars>
      </dgm:prSet>
      <dgm:spPr/>
    </dgm:pt>
    <dgm:pt modelId="{3F5E764E-469B-4053-916F-390FFA4494BC}" type="pres">
      <dgm:prSet presAssocID="{2EE5AD43-2FC2-49AF-A6D2-038688ADA4E3}" presName="hierRoot1" presStyleCnt="0"/>
      <dgm:spPr/>
    </dgm:pt>
    <dgm:pt modelId="{85A9F98C-D490-42A5-BD00-D24DEF1BF482}" type="pres">
      <dgm:prSet presAssocID="{2EE5AD43-2FC2-49AF-A6D2-038688ADA4E3}" presName="composite" presStyleCnt="0"/>
      <dgm:spPr/>
    </dgm:pt>
    <dgm:pt modelId="{24CDDAAA-2D16-40A6-B126-94E8C9E14776}" type="pres">
      <dgm:prSet presAssocID="{2EE5AD43-2FC2-49AF-A6D2-038688ADA4E3}" presName="background" presStyleLbl="node0" presStyleIdx="0" presStyleCnt="3"/>
      <dgm:spPr/>
    </dgm:pt>
    <dgm:pt modelId="{570B318C-894B-4B5D-98D5-285A818AA15F}" type="pres">
      <dgm:prSet presAssocID="{2EE5AD43-2FC2-49AF-A6D2-038688ADA4E3}" presName="text" presStyleLbl="fgAcc0" presStyleIdx="0" presStyleCnt="3">
        <dgm:presLayoutVars>
          <dgm:chPref val="3"/>
        </dgm:presLayoutVars>
      </dgm:prSet>
      <dgm:spPr/>
    </dgm:pt>
    <dgm:pt modelId="{C6F576D0-7181-4B20-98AF-F5C577983ABA}" type="pres">
      <dgm:prSet presAssocID="{2EE5AD43-2FC2-49AF-A6D2-038688ADA4E3}" presName="hierChild2" presStyleCnt="0"/>
      <dgm:spPr/>
    </dgm:pt>
    <dgm:pt modelId="{D869C016-4E12-4EC0-98F0-3AFE8EAC7148}" type="pres">
      <dgm:prSet presAssocID="{4D2FA375-6573-4743-A25E-C05526097777}" presName="hierRoot1" presStyleCnt="0"/>
      <dgm:spPr/>
    </dgm:pt>
    <dgm:pt modelId="{38641BE2-B10D-40F3-8932-A12405EA2E5E}" type="pres">
      <dgm:prSet presAssocID="{4D2FA375-6573-4743-A25E-C05526097777}" presName="composite" presStyleCnt="0"/>
      <dgm:spPr/>
    </dgm:pt>
    <dgm:pt modelId="{AF585F1B-20CD-4D2D-BED2-580BE8867110}" type="pres">
      <dgm:prSet presAssocID="{4D2FA375-6573-4743-A25E-C05526097777}" presName="background" presStyleLbl="node0" presStyleIdx="1" presStyleCnt="3"/>
      <dgm:spPr/>
    </dgm:pt>
    <dgm:pt modelId="{01D4E79F-EB2D-414F-9881-72275E81F7F0}" type="pres">
      <dgm:prSet presAssocID="{4D2FA375-6573-4743-A25E-C05526097777}" presName="text" presStyleLbl="fgAcc0" presStyleIdx="1" presStyleCnt="3">
        <dgm:presLayoutVars>
          <dgm:chPref val="3"/>
        </dgm:presLayoutVars>
      </dgm:prSet>
      <dgm:spPr/>
    </dgm:pt>
    <dgm:pt modelId="{79D5CFF8-653E-4A8F-91D2-F2BCBF8F10C4}" type="pres">
      <dgm:prSet presAssocID="{4D2FA375-6573-4743-A25E-C05526097777}" presName="hierChild2" presStyleCnt="0"/>
      <dgm:spPr/>
    </dgm:pt>
    <dgm:pt modelId="{21E57D6B-F943-4451-8041-540ABDE55ACB}" type="pres">
      <dgm:prSet presAssocID="{5397C97A-5271-452E-BB36-6011197E8738}" presName="hierRoot1" presStyleCnt="0"/>
      <dgm:spPr/>
    </dgm:pt>
    <dgm:pt modelId="{A499D4B6-7D61-453D-BB28-75BF9792ED67}" type="pres">
      <dgm:prSet presAssocID="{5397C97A-5271-452E-BB36-6011197E8738}" presName="composite" presStyleCnt="0"/>
      <dgm:spPr/>
    </dgm:pt>
    <dgm:pt modelId="{92C1D44D-79EB-4C08-BEE7-C36D36FC6C8C}" type="pres">
      <dgm:prSet presAssocID="{5397C97A-5271-452E-BB36-6011197E8738}" presName="background" presStyleLbl="node0" presStyleIdx="2" presStyleCnt="3"/>
      <dgm:spPr/>
    </dgm:pt>
    <dgm:pt modelId="{6FC181F8-4788-4471-8A20-4D4148DA84FB}" type="pres">
      <dgm:prSet presAssocID="{5397C97A-5271-452E-BB36-6011197E8738}" presName="text" presStyleLbl="fgAcc0" presStyleIdx="2" presStyleCnt="3">
        <dgm:presLayoutVars>
          <dgm:chPref val="3"/>
        </dgm:presLayoutVars>
      </dgm:prSet>
      <dgm:spPr/>
    </dgm:pt>
    <dgm:pt modelId="{5A400555-CE83-4551-B1F6-45AAF9974E38}" type="pres">
      <dgm:prSet presAssocID="{5397C97A-5271-452E-BB36-6011197E8738}" presName="hierChild2" presStyleCnt="0"/>
      <dgm:spPr/>
    </dgm:pt>
  </dgm:ptLst>
  <dgm:cxnLst>
    <dgm:cxn modelId="{43D33323-F0B2-4447-98FD-AC823872095B}" type="presOf" srcId="{5397C97A-5271-452E-BB36-6011197E8738}" destId="{6FC181F8-4788-4471-8A20-4D4148DA84FB}" srcOrd="0" destOrd="0" presId="urn:microsoft.com/office/officeart/2005/8/layout/hierarchy1"/>
    <dgm:cxn modelId="{BBF53B24-0B20-4D5C-998C-E9571C4A86FA}" type="presOf" srcId="{2EE5AD43-2FC2-49AF-A6D2-038688ADA4E3}" destId="{570B318C-894B-4B5D-98D5-285A818AA15F}" srcOrd="0" destOrd="0" presId="urn:microsoft.com/office/officeart/2005/8/layout/hierarchy1"/>
    <dgm:cxn modelId="{851B1C6D-E59B-4BE9-968D-E4381CFEF12C}" srcId="{95FF9828-F43E-4CD5-A5DE-E996CA5A8FBF}" destId="{2EE5AD43-2FC2-49AF-A6D2-038688ADA4E3}" srcOrd="0" destOrd="0" parTransId="{E18733C1-8EBC-4AE1-92E6-1B8319548004}" sibTransId="{4D3F4B9D-D869-4A89-8CB2-D7FB64B7110B}"/>
    <dgm:cxn modelId="{AD55727F-36AA-4FCF-B252-01D1AEE73D7D}" srcId="{95FF9828-F43E-4CD5-A5DE-E996CA5A8FBF}" destId="{5397C97A-5271-452E-BB36-6011197E8738}" srcOrd="2" destOrd="0" parTransId="{65F4D757-8D78-4D9E-A344-B705AF3278FA}" sibTransId="{43E62488-4762-4EEF-8C22-D5D5D5565643}"/>
    <dgm:cxn modelId="{44B045A9-CBB6-421D-8418-058281F132DF}" type="presOf" srcId="{95FF9828-F43E-4CD5-A5DE-E996CA5A8FBF}" destId="{B5177F88-9576-4DC8-BD85-86F36001DCC0}" srcOrd="0" destOrd="0" presId="urn:microsoft.com/office/officeart/2005/8/layout/hierarchy1"/>
    <dgm:cxn modelId="{F80DFEC9-27B4-4FAE-BA08-A31D61CE80E3}" srcId="{95FF9828-F43E-4CD5-A5DE-E996CA5A8FBF}" destId="{4D2FA375-6573-4743-A25E-C05526097777}" srcOrd="1" destOrd="0" parTransId="{CC4D40A4-8924-4C10-85AF-13E13E04943A}" sibTransId="{C4033D5D-255D-4CFD-A534-B0A68B11CADB}"/>
    <dgm:cxn modelId="{6615C3D5-A1A6-4E81-9BCB-763197F28915}" type="presOf" srcId="{4D2FA375-6573-4743-A25E-C05526097777}" destId="{01D4E79F-EB2D-414F-9881-72275E81F7F0}" srcOrd="0" destOrd="0" presId="urn:microsoft.com/office/officeart/2005/8/layout/hierarchy1"/>
    <dgm:cxn modelId="{83AB7EB7-BFE8-45AD-B654-43BAB841A663}" type="presParOf" srcId="{B5177F88-9576-4DC8-BD85-86F36001DCC0}" destId="{3F5E764E-469B-4053-916F-390FFA4494BC}" srcOrd="0" destOrd="0" presId="urn:microsoft.com/office/officeart/2005/8/layout/hierarchy1"/>
    <dgm:cxn modelId="{B42A6996-738F-48BA-9E23-764EE91266D0}" type="presParOf" srcId="{3F5E764E-469B-4053-916F-390FFA4494BC}" destId="{85A9F98C-D490-42A5-BD00-D24DEF1BF482}" srcOrd="0" destOrd="0" presId="urn:microsoft.com/office/officeart/2005/8/layout/hierarchy1"/>
    <dgm:cxn modelId="{882484B4-2E6C-45D7-BCD8-8F22F5032925}" type="presParOf" srcId="{85A9F98C-D490-42A5-BD00-D24DEF1BF482}" destId="{24CDDAAA-2D16-40A6-B126-94E8C9E14776}" srcOrd="0" destOrd="0" presId="urn:microsoft.com/office/officeart/2005/8/layout/hierarchy1"/>
    <dgm:cxn modelId="{9C1A04F1-608B-41FA-9B49-7635AF0F8E9E}" type="presParOf" srcId="{85A9F98C-D490-42A5-BD00-D24DEF1BF482}" destId="{570B318C-894B-4B5D-98D5-285A818AA15F}" srcOrd="1" destOrd="0" presId="urn:microsoft.com/office/officeart/2005/8/layout/hierarchy1"/>
    <dgm:cxn modelId="{F19AF524-FDBE-4945-82BA-66DC80081D72}" type="presParOf" srcId="{3F5E764E-469B-4053-916F-390FFA4494BC}" destId="{C6F576D0-7181-4B20-98AF-F5C577983ABA}" srcOrd="1" destOrd="0" presId="urn:microsoft.com/office/officeart/2005/8/layout/hierarchy1"/>
    <dgm:cxn modelId="{297EC0CB-14AF-4788-91B7-3042522DAE8C}" type="presParOf" srcId="{B5177F88-9576-4DC8-BD85-86F36001DCC0}" destId="{D869C016-4E12-4EC0-98F0-3AFE8EAC7148}" srcOrd="1" destOrd="0" presId="urn:microsoft.com/office/officeart/2005/8/layout/hierarchy1"/>
    <dgm:cxn modelId="{FB70D47E-2E9A-4D21-8DC9-A28E09B5F4B0}" type="presParOf" srcId="{D869C016-4E12-4EC0-98F0-3AFE8EAC7148}" destId="{38641BE2-B10D-40F3-8932-A12405EA2E5E}" srcOrd="0" destOrd="0" presId="urn:microsoft.com/office/officeart/2005/8/layout/hierarchy1"/>
    <dgm:cxn modelId="{64968724-EB95-44B3-8846-20F8CEDF9AB7}" type="presParOf" srcId="{38641BE2-B10D-40F3-8932-A12405EA2E5E}" destId="{AF585F1B-20CD-4D2D-BED2-580BE8867110}" srcOrd="0" destOrd="0" presId="urn:microsoft.com/office/officeart/2005/8/layout/hierarchy1"/>
    <dgm:cxn modelId="{93C694DD-8D03-43A9-AAB1-270D23FCE823}" type="presParOf" srcId="{38641BE2-B10D-40F3-8932-A12405EA2E5E}" destId="{01D4E79F-EB2D-414F-9881-72275E81F7F0}" srcOrd="1" destOrd="0" presId="urn:microsoft.com/office/officeart/2005/8/layout/hierarchy1"/>
    <dgm:cxn modelId="{8B85C620-5611-4DDB-AE77-B19317E8EE2B}" type="presParOf" srcId="{D869C016-4E12-4EC0-98F0-3AFE8EAC7148}" destId="{79D5CFF8-653E-4A8F-91D2-F2BCBF8F10C4}" srcOrd="1" destOrd="0" presId="urn:microsoft.com/office/officeart/2005/8/layout/hierarchy1"/>
    <dgm:cxn modelId="{FCAB64F0-A229-4B6B-BBEF-B2C545653733}" type="presParOf" srcId="{B5177F88-9576-4DC8-BD85-86F36001DCC0}" destId="{21E57D6B-F943-4451-8041-540ABDE55ACB}" srcOrd="2" destOrd="0" presId="urn:microsoft.com/office/officeart/2005/8/layout/hierarchy1"/>
    <dgm:cxn modelId="{3B833FB9-1D36-4E29-AE30-8B4E9E3ADA44}" type="presParOf" srcId="{21E57D6B-F943-4451-8041-540ABDE55ACB}" destId="{A499D4B6-7D61-453D-BB28-75BF9792ED67}" srcOrd="0" destOrd="0" presId="urn:microsoft.com/office/officeart/2005/8/layout/hierarchy1"/>
    <dgm:cxn modelId="{9CBEB570-DB87-4CD5-BE4B-C4E7CE7AC955}" type="presParOf" srcId="{A499D4B6-7D61-453D-BB28-75BF9792ED67}" destId="{92C1D44D-79EB-4C08-BEE7-C36D36FC6C8C}" srcOrd="0" destOrd="0" presId="urn:microsoft.com/office/officeart/2005/8/layout/hierarchy1"/>
    <dgm:cxn modelId="{07F79E19-BF7B-4EA2-9227-FFA9D36EE88D}" type="presParOf" srcId="{A499D4B6-7D61-453D-BB28-75BF9792ED67}" destId="{6FC181F8-4788-4471-8A20-4D4148DA84FB}" srcOrd="1" destOrd="0" presId="urn:microsoft.com/office/officeart/2005/8/layout/hierarchy1"/>
    <dgm:cxn modelId="{82F5336A-CEA8-42B9-96EE-A857187083AD}" type="presParOf" srcId="{21E57D6B-F943-4451-8041-540ABDE55ACB}" destId="{5A400555-CE83-4551-B1F6-45AAF9974E38}"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DAB1487-7566-42C8-A3F7-CE06CD9D825F}"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pt>
    <dgm:pt modelId="{2FF9CDF5-B21A-45E7-9E1D-9DCB61F3673A}">
      <dgm:prSet phldr="0"/>
      <dgm:spPr/>
      <dgm:t>
        <a:bodyPr/>
        <a:lstStyle/>
        <a:p>
          <a:pPr>
            <a:lnSpc>
              <a:spcPct val="100000"/>
            </a:lnSpc>
          </a:pPr>
          <a:r>
            <a:rPr lang="en-US" b="1" err="1"/>
            <a:t>Colour</a:t>
          </a:r>
          <a:r>
            <a:rPr lang="en-US" b="1"/>
            <a:t> Tracking of Object at fingertip</a:t>
          </a:r>
          <a:endParaRPr lang="en-US">
            <a:latin typeface="Rockwell"/>
          </a:endParaRPr>
        </a:p>
      </dgm:t>
    </dgm:pt>
    <dgm:pt modelId="{ADEA8517-CF29-435A-9A53-2318DBD0102B}" type="parTrans" cxnId="{2D282F64-7471-4CBA-BA4A-9D6ED51B94C4}">
      <dgm:prSet/>
      <dgm:spPr/>
    </dgm:pt>
    <dgm:pt modelId="{EA53627A-AF63-4894-B8A6-442D85B6F7C8}" type="sibTrans" cxnId="{2D282F64-7471-4CBA-BA4A-9D6ED51B94C4}">
      <dgm:prSet/>
      <dgm:spPr/>
    </dgm:pt>
    <dgm:pt modelId="{AC763A22-63C7-4E09-A236-196508EFA044}">
      <dgm:prSet phldr="0"/>
      <dgm:spPr/>
      <dgm:t>
        <a:bodyPr/>
        <a:lstStyle/>
        <a:p>
          <a:pPr>
            <a:lnSpc>
              <a:spcPct val="100000"/>
            </a:lnSpc>
          </a:pPr>
          <a:r>
            <a:rPr lang="en-US" b="1"/>
            <a:t>Contour Detection of the Mask of Color Object</a:t>
          </a:r>
          <a:endParaRPr lang="en-US">
            <a:latin typeface="Rockwell"/>
          </a:endParaRPr>
        </a:p>
      </dgm:t>
    </dgm:pt>
    <dgm:pt modelId="{5B8CFC17-613A-46D2-9B9A-B4A1E24128E2}" type="parTrans" cxnId="{A1E6334D-14E8-45FE-97C3-1E77E91BDA63}">
      <dgm:prSet/>
      <dgm:spPr/>
    </dgm:pt>
    <dgm:pt modelId="{F807E624-F286-48FD-B974-EB37D757E495}" type="sibTrans" cxnId="{A1E6334D-14E8-45FE-97C3-1E77E91BDA63}">
      <dgm:prSet/>
      <dgm:spPr/>
    </dgm:pt>
    <dgm:pt modelId="{732410C0-0DA8-422A-978D-801CA1B04CED}">
      <dgm:prSet phldr="0"/>
      <dgm:spPr/>
      <dgm:t>
        <a:bodyPr/>
        <a:lstStyle/>
        <a:p>
          <a:pPr>
            <a:lnSpc>
              <a:spcPct val="100000"/>
            </a:lnSpc>
          </a:pPr>
          <a:r>
            <a:rPr lang="en-US" b="1"/>
            <a:t>Drawing the Line using the position of Contour</a:t>
          </a:r>
          <a:endParaRPr lang="en-US">
            <a:latin typeface="Rockwell"/>
          </a:endParaRPr>
        </a:p>
      </dgm:t>
    </dgm:pt>
    <dgm:pt modelId="{131944EB-58D5-4721-BD50-F22F971D2909}" type="parTrans" cxnId="{B5023020-1812-4DBC-B98D-AB3C298CC1A4}">
      <dgm:prSet/>
      <dgm:spPr/>
    </dgm:pt>
    <dgm:pt modelId="{BB5DE5F4-B3D7-4E6A-97A4-C9891F912A0B}" type="sibTrans" cxnId="{B5023020-1812-4DBC-B98D-AB3C298CC1A4}">
      <dgm:prSet/>
      <dgm:spPr/>
    </dgm:pt>
    <dgm:pt modelId="{3797CFB4-3A15-4884-A15D-1E9CB8003E05}">
      <dgm:prSet phldr="0"/>
      <dgm:spPr/>
      <dgm:t>
        <a:bodyPr/>
        <a:lstStyle/>
        <a:p>
          <a:pPr>
            <a:lnSpc>
              <a:spcPct val="100000"/>
            </a:lnSpc>
          </a:pPr>
          <a:r>
            <a:rPr lang="en-US" b="1"/>
            <a:t>Drawing the points</a:t>
          </a:r>
          <a:endParaRPr lang="en-US">
            <a:latin typeface="Rockwell"/>
          </a:endParaRPr>
        </a:p>
      </dgm:t>
    </dgm:pt>
    <dgm:pt modelId="{951C051D-9EF7-46F0-8108-BB5A57AE190B}" type="parTrans" cxnId="{FADD277B-2B61-46C6-B52C-EDDED9C55482}">
      <dgm:prSet/>
      <dgm:spPr/>
    </dgm:pt>
    <dgm:pt modelId="{024E36DB-4084-4709-8EE8-024C8F61215A}" type="sibTrans" cxnId="{FADD277B-2B61-46C6-B52C-EDDED9C55482}">
      <dgm:prSet/>
      <dgm:spPr/>
    </dgm:pt>
    <dgm:pt modelId="{7578FCF1-68BE-4CEA-AF6E-C425890F47A9}" type="pres">
      <dgm:prSet presAssocID="{9DAB1487-7566-42C8-A3F7-CE06CD9D825F}" presName="root" presStyleCnt="0">
        <dgm:presLayoutVars>
          <dgm:dir/>
          <dgm:resizeHandles val="exact"/>
        </dgm:presLayoutVars>
      </dgm:prSet>
      <dgm:spPr/>
    </dgm:pt>
    <dgm:pt modelId="{30CF7F91-5407-43B2-A1DC-B859BB3650BC}" type="pres">
      <dgm:prSet presAssocID="{9DAB1487-7566-42C8-A3F7-CE06CD9D825F}" presName="container" presStyleCnt="0">
        <dgm:presLayoutVars>
          <dgm:dir/>
          <dgm:resizeHandles val="exact"/>
        </dgm:presLayoutVars>
      </dgm:prSet>
      <dgm:spPr/>
    </dgm:pt>
    <dgm:pt modelId="{EFE2E608-7E27-4CE3-B108-A0AAF3B6F155}" type="pres">
      <dgm:prSet presAssocID="{2FF9CDF5-B21A-45E7-9E1D-9DCB61F3673A}" presName="compNode" presStyleCnt="0"/>
      <dgm:spPr/>
    </dgm:pt>
    <dgm:pt modelId="{BB508BAB-64BE-4EB6-808E-D5E53BE0F591}" type="pres">
      <dgm:prSet presAssocID="{2FF9CDF5-B21A-45E7-9E1D-9DCB61F3673A}" presName="iconBgRect" presStyleLbl="bgShp" presStyleIdx="0" presStyleCnt="4"/>
      <dgm:spPr/>
    </dgm:pt>
    <dgm:pt modelId="{6B40CAD2-C235-48F4-A28E-84EE7CFFDC28}" type="pres">
      <dgm:prSet presAssocID="{2FF9CDF5-B21A-45E7-9E1D-9DCB61F3673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BD39A237-2B2E-424A-88C2-DF2BFB3F3918}" type="pres">
      <dgm:prSet presAssocID="{2FF9CDF5-B21A-45E7-9E1D-9DCB61F3673A}" presName="spaceRect" presStyleCnt="0"/>
      <dgm:spPr/>
    </dgm:pt>
    <dgm:pt modelId="{824CAF97-5C4C-4577-98ED-4D1B0BF4DE12}" type="pres">
      <dgm:prSet presAssocID="{2FF9CDF5-B21A-45E7-9E1D-9DCB61F3673A}" presName="textRect" presStyleLbl="revTx" presStyleIdx="0" presStyleCnt="4">
        <dgm:presLayoutVars>
          <dgm:chMax val="1"/>
          <dgm:chPref val="1"/>
        </dgm:presLayoutVars>
      </dgm:prSet>
      <dgm:spPr/>
    </dgm:pt>
    <dgm:pt modelId="{7687F8E1-F40F-4C35-8998-AE82F3F49545}" type="pres">
      <dgm:prSet presAssocID="{EA53627A-AF63-4894-B8A6-442D85B6F7C8}" presName="sibTrans" presStyleLbl="sibTrans2D1" presStyleIdx="0" presStyleCnt="0"/>
      <dgm:spPr/>
    </dgm:pt>
    <dgm:pt modelId="{037A3D9C-950C-4790-B3A3-34A56A4833A0}" type="pres">
      <dgm:prSet presAssocID="{AC763A22-63C7-4E09-A236-196508EFA044}" presName="compNode" presStyleCnt="0"/>
      <dgm:spPr/>
    </dgm:pt>
    <dgm:pt modelId="{E0DE82C6-B289-4871-8F65-22CC4085F030}" type="pres">
      <dgm:prSet presAssocID="{AC763A22-63C7-4E09-A236-196508EFA044}" presName="iconBgRect" presStyleLbl="bgShp" presStyleIdx="1" presStyleCnt="4"/>
      <dgm:spPr/>
    </dgm:pt>
    <dgm:pt modelId="{1E7ECC5B-7888-4D5D-A949-23BD7F537499}" type="pres">
      <dgm:prSet presAssocID="{AC763A22-63C7-4E09-A236-196508EFA04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alette"/>
        </a:ext>
      </dgm:extLst>
    </dgm:pt>
    <dgm:pt modelId="{073492D3-1BF8-4A9D-8DCC-69A55B2CB6DB}" type="pres">
      <dgm:prSet presAssocID="{AC763A22-63C7-4E09-A236-196508EFA044}" presName="spaceRect" presStyleCnt="0"/>
      <dgm:spPr/>
    </dgm:pt>
    <dgm:pt modelId="{377849E8-FA44-407B-AE44-CB666FD4BFF1}" type="pres">
      <dgm:prSet presAssocID="{AC763A22-63C7-4E09-A236-196508EFA044}" presName="textRect" presStyleLbl="revTx" presStyleIdx="1" presStyleCnt="4">
        <dgm:presLayoutVars>
          <dgm:chMax val="1"/>
          <dgm:chPref val="1"/>
        </dgm:presLayoutVars>
      </dgm:prSet>
      <dgm:spPr/>
    </dgm:pt>
    <dgm:pt modelId="{9B1DCA02-03E0-4B3D-B8C5-F6DCCA2BCDF3}" type="pres">
      <dgm:prSet presAssocID="{F807E624-F286-48FD-B974-EB37D757E495}" presName="sibTrans" presStyleLbl="sibTrans2D1" presStyleIdx="0" presStyleCnt="0"/>
      <dgm:spPr/>
    </dgm:pt>
    <dgm:pt modelId="{FC1F596D-DDBA-4307-A37C-FBF7959048EB}" type="pres">
      <dgm:prSet presAssocID="{732410C0-0DA8-422A-978D-801CA1B04CED}" presName="compNode" presStyleCnt="0"/>
      <dgm:spPr/>
    </dgm:pt>
    <dgm:pt modelId="{3026AC91-5948-47E1-A2FB-7D71D7D32AE4}" type="pres">
      <dgm:prSet presAssocID="{732410C0-0DA8-422A-978D-801CA1B04CED}" presName="iconBgRect" presStyleLbl="bgShp" presStyleIdx="2" presStyleCnt="4"/>
      <dgm:spPr/>
    </dgm:pt>
    <dgm:pt modelId="{BC51DC2F-187C-42DB-8E15-23C434D88F6E}" type="pres">
      <dgm:prSet presAssocID="{732410C0-0DA8-422A-978D-801CA1B04CE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encil"/>
        </a:ext>
      </dgm:extLst>
    </dgm:pt>
    <dgm:pt modelId="{90388E98-7D26-4AF6-8374-60C59E8CE17C}" type="pres">
      <dgm:prSet presAssocID="{732410C0-0DA8-422A-978D-801CA1B04CED}" presName="spaceRect" presStyleCnt="0"/>
      <dgm:spPr/>
    </dgm:pt>
    <dgm:pt modelId="{D6AEEE4B-3647-4B99-89D6-5E5767F1C5EC}" type="pres">
      <dgm:prSet presAssocID="{732410C0-0DA8-422A-978D-801CA1B04CED}" presName="textRect" presStyleLbl="revTx" presStyleIdx="2" presStyleCnt="4">
        <dgm:presLayoutVars>
          <dgm:chMax val="1"/>
          <dgm:chPref val="1"/>
        </dgm:presLayoutVars>
      </dgm:prSet>
      <dgm:spPr/>
    </dgm:pt>
    <dgm:pt modelId="{F6032A79-6F83-46A8-BC7F-2E7F020F95E0}" type="pres">
      <dgm:prSet presAssocID="{BB5DE5F4-B3D7-4E6A-97A4-C9891F912A0B}" presName="sibTrans" presStyleLbl="sibTrans2D1" presStyleIdx="0" presStyleCnt="0"/>
      <dgm:spPr/>
    </dgm:pt>
    <dgm:pt modelId="{949888B5-C401-4641-958F-98890B378182}" type="pres">
      <dgm:prSet presAssocID="{3797CFB4-3A15-4884-A15D-1E9CB8003E05}" presName="compNode" presStyleCnt="0"/>
      <dgm:spPr/>
    </dgm:pt>
    <dgm:pt modelId="{376EA329-865A-4C0B-99A4-2FE93791C5FB}" type="pres">
      <dgm:prSet presAssocID="{3797CFB4-3A15-4884-A15D-1E9CB8003E05}" presName="iconBgRect" presStyleLbl="bgShp" presStyleIdx="3" presStyleCnt="4"/>
      <dgm:spPr/>
    </dgm:pt>
    <dgm:pt modelId="{EB13AB7A-9C7F-48FF-A97D-C46184672B60}" type="pres">
      <dgm:prSet presAssocID="{3797CFB4-3A15-4884-A15D-1E9CB8003E0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mall paint brush"/>
        </a:ext>
      </dgm:extLst>
    </dgm:pt>
    <dgm:pt modelId="{6417C8EE-71F1-45CF-897D-38E72F9207D1}" type="pres">
      <dgm:prSet presAssocID="{3797CFB4-3A15-4884-A15D-1E9CB8003E05}" presName="spaceRect" presStyleCnt="0"/>
      <dgm:spPr/>
    </dgm:pt>
    <dgm:pt modelId="{F67AA4FE-DF23-4A46-8755-C7F156630B30}" type="pres">
      <dgm:prSet presAssocID="{3797CFB4-3A15-4884-A15D-1E9CB8003E05}" presName="textRect" presStyleLbl="revTx" presStyleIdx="3" presStyleCnt="4">
        <dgm:presLayoutVars>
          <dgm:chMax val="1"/>
          <dgm:chPref val="1"/>
        </dgm:presLayoutVars>
      </dgm:prSet>
      <dgm:spPr/>
    </dgm:pt>
  </dgm:ptLst>
  <dgm:cxnLst>
    <dgm:cxn modelId="{ECBBF51E-9007-4C79-A2BC-EF2FA3D508D8}" type="presOf" srcId="{F807E624-F286-48FD-B974-EB37D757E495}" destId="{9B1DCA02-03E0-4B3D-B8C5-F6DCCA2BCDF3}" srcOrd="0" destOrd="0" presId="urn:microsoft.com/office/officeart/2018/2/layout/IconCircleList"/>
    <dgm:cxn modelId="{B5023020-1812-4DBC-B98D-AB3C298CC1A4}" srcId="{9DAB1487-7566-42C8-A3F7-CE06CD9D825F}" destId="{732410C0-0DA8-422A-978D-801CA1B04CED}" srcOrd="2" destOrd="0" parTransId="{131944EB-58D5-4721-BD50-F22F971D2909}" sibTransId="{BB5DE5F4-B3D7-4E6A-97A4-C9891F912A0B}"/>
    <dgm:cxn modelId="{956BC022-95B4-4314-B90D-DF5E660CD471}" type="presOf" srcId="{732410C0-0DA8-422A-978D-801CA1B04CED}" destId="{D6AEEE4B-3647-4B99-89D6-5E5767F1C5EC}" srcOrd="0" destOrd="0" presId="urn:microsoft.com/office/officeart/2018/2/layout/IconCircleList"/>
    <dgm:cxn modelId="{79737731-FEA7-4BED-95A7-D9874A8BCAE1}" type="presOf" srcId="{AC763A22-63C7-4E09-A236-196508EFA044}" destId="{377849E8-FA44-407B-AE44-CB666FD4BFF1}" srcOrd="0" destOrd="0" presId="urn:microsoft.com/office/officeart/2018/2/layout/IconCircleList"/>
    <dgm:cxn modelId="{2D282F64-7471-4CBA-BA4A-9D6ED51B94C4}" srcId="{9DAB1487-7566-42C8-A3F7-CE06CD9D825F}" destId="{2FF9CDF5-B21A-45E7-9E1D-9DCB61F3673A}" srcOrd="0" destOrd="0" parTransId="{ADEA8517-CF29-435A-9A53-2318DBD0102B}" sibTransId="{EA53627A-AF63-4894-B8A6-442D85B6F7C8}"/>
    <dgm:cxn modelId="{791CAE66-B35E-489D-A722-219E640A8713}" type="presOf" srcId="{3797CFB4-3A15-4884-A15D-1E9CB8003E05}" destId="{F67AA4FE-DF23-4A46-8755-C7F156630B30}" srcOrd="0" destOrd="0" presId="urn:microsoft.com/office/officeart/2018/2/layout/IconCircleList"/>
    <dgm:cxn modelId="{A1E6334D-14E8-45FE-97C3-1E77E91BDA63}" srcId="{9DAB1487-7566-42C8-A3F7-CE06CD9D825F}" destId="{AC763A22-63C7-4E09-A236-196508EFA044}" srcOrd="1" destOrd="0" parTransId="{5B8CFC17-613A-46D2-9B9A-B4A1E24128E2}" sibTransId="{F807E624-F286-48FD-B974-EB37D757E495}"/>
    <dgm:cxn modelId="{FADD277B-2B61-46C6-B52C-EDDED9C55482}" srcId="{9DAB1487-7566-42C8-A3F7-CE06CD9D825F}" destId="{3797CFB4-3A15-4884-A15D-1E9CB8003E05}" srcOrd="3" destOrd="0" parTransId="{951C051D-9EF7-46F0-8108-BB5A57AE190B}" sibTransId="{024E36DB-4084-4709-8EE8-024C8F61215A}"/>
    <dgm:cxn modelId="{84B2D995-DB1F-4C3A-A986-B8C4285F6417}" type="presOf" srcId="{9DAB1487-7566-42C8-A3F7-CE06CD9D825F}" destId="{7578FCF1-68BE-4CEA-AF6E-C425890F47A9}" srcOrd="0" destOrd="0" presId="urn:microsoft.com/office/officeart/2018/2/layout/IconCircleList"/>
    <dgm:cxn modelId="{C6595899-791A-4DB1-B9BE-26B96C7E5791}" type="presOf" srcId="{BB5DE5F4-B3D7-4E6A-97A4-C9891F912A0B}" destId="{F6032A79-6F83-46A8-BC7F-2E7F020F95E0}" srcOrd="0" destOrd="0" presId="urn:microsoft.com/office/officeart/2018/2/layout/IconCircleList"/>
    <dgm:cxn modelId="{430BB2CC-ED0B-4001-853D-BDC732F1E075}" type="presOf" srcId="{EA53627A-AF63-4894-B8A6-442D85B6F7C8}" destId="{7687F8E1-F40F-4C35-8998-AE82F3F49545}" srcOrd="0" destOrd="0" presId="urn:microsoft.com/office/officeart/2018/2/layout/IconCircleList"/>
    <dgm:cxn modelId="{B0E96BDE-7058-4DCE-A806-03890C094F64}" type="presOf" srcId="{2FF9CDF5-B21A-45E7-9E1D-9DCB61F3673A}" destId="{824CAF97-5C4C-4577-98ED-4D1B0BF4DE12}" srcOrd="0" destOrd="0" presId="urn:microsoft.com/office/officeart/2018/2/layout/IconCircleList"/>
    <dgm:cxn modelId="{FB095F00-01C2-4C71-BD1E-07B96AD30960}" type="presParOf" srcId="{7578FCF1-68BE-4CEA-AF6E-C425890F47A9}" destId="{30CF7F91-5407-43B2-A1DC-B859BB3650BC}" srcOrd="0" destOrd="0" presId="urn:microsoft.com/office/officeart/2018/2/layout/IconCircleList"/>
    <dgm:cxn modelId="{035A27B5-A4FF-455A-BB1F-681FB41113D2}" type="presParOf" srcId="{30CF7F91-5407-43B2-A1DC-B859BB3650BC}" destId="{EFE2E608-7E27-4CE3-B108-A0AAF3B6F155}" srcOrd="0" destOrd="0" presId="urn:microsoft.com/office/officeart/2018/2/layout/IconCircleList"/>
    <dgm:cxn modelId="{9019C2C6-6AFE-445A-AFD2-7DBED0E0215B}" type="presParOf" srcId="{EFE2E608-7E27-4CE3-B108-A0AAF3B6F155}" destId="{BB508BAB-64BE-4EB6-808E-D5E53BE0F591}" srcOrd="0" destOrd="0" presId="urn:microsoft.com/office/officeart/2018/2/layout/IconCircleList"/>
    <dgm:cxn modelId="{9E7C4597-25E9-4E7C-81AD-D6D7E4C40F1F}" type="presParOf" srcId="{EFE2E608-7E27-4CE3-B108-A0AAF3B6F155}" destId="{6B40CAD2-C235-48F4-A28E-84EE7CFFDC28}" srcOrd="1" destOrd="0" presId="urn:microsoft.com/office/officeart/2018/2/layout/IconCircleList"/>
    <dgm:cxn modelId="{14092FC6-DE3D-40E4-B7B3-2EEE776AC6F9}" type="presParOf" srcId="{EFE2E608-7E27-4CE3-B108-A0AAF3B6F155}" destId="{BD39A237-2B2E-424A-88C2-DF2BFB3F3918}" srcOrd="2" destOrd="0" presId="urn:microsoft.com/office/officeart/2018/2/layout/IconCircleList"/>
    <dgm:cxn modelId="{35ACDFB3-47EA-4910-A06B-5743F199C3EE}" type="presParOf" srcId="{EFE2E608-7E27-4CE3-B108-A0AAF3B6F155}" destId="{824CAF97-5C4C-4577-98ED-4D1B0BF4DE12}" srcOrd="3" destOrd="0" presId="urn:microsoft.com/office/officeart/2018/2/layout/IconCircleList"/>
    <dgm:cxn modelId="{BE3D5E97-49BE-4F87-AA1B-3450E029A474}" type="presParOf" srcId="{30CF7F91-5407-43B2-A1DC-B859BB3650BC}" destId="{7687F8E1-F40F-4C35-8998-AE82F3F49545}" srcOrd="1" destOrd="0" presId="urn:microsoft.com/office/officeart/2018/2/layout/IconCircleList"/>
    <dgm:cxn modelId="{E70807BA-73DD-4C91-AF49-3542E5536F2B}" type="presParOf" srcId="{30CF7F91-5407-43B2-A1DC-B859BB3650BC}" destId="{037A3D9C-950C-4790-B3A3-34A56A4833A0}" srcOrd="2" destOrd="0" presId="urn:microsoft.com/office/officeart/2018/2/layout/IconCircleList"/>
    <dgm:cxn modelId="{B189B39D-BFBB-493F-833C-89A02CF7F6A6}" type="presParOf" srcId="{037A3D9C-950C-4790-B3A3-34A56A4833A0}" destId="{E0DE82C6-B289-4871-8F65-22CC4085F030}" srcOrd="0" destOrd="0" presId="urn:microsoft.com/office/officeart/2018/2/layout/IconCircleList"/>
    <dgm:cxn modelId="{841536FC-CEE1-4314-BDAA-1C473B43789F}" type="presParOf" srcId="{037A3D9C-950C-4790-B3A3-34A56A4833A0}" destId="{1E7ECC5B-7888-4D5D-A949-23BD7F537499}" srcOrd="1" destOrd="0" presId="urn:microsoft.com/office/officeart/2018/2/layout/IconCircleList"/>
    <dgm:cxn modelId="{586E3FE1-FD23-401C-B5C2-02AE584EA49B}" type="presParOf" srcId="{037A3D9C-950C-4790-B3A3-34A56A4833A0}" destId="{073492D3-1BF8-4A9D-8DCC-69A55B2CB6DB}" srcOrd="2" destOrd="0" presId="urn:microsoft.com/office/officeart/2018/2/layout/IconCircleList"/>
    <dgm:cxn modelId="{31CD0B53-4983-4C91-A94B-242628095EDF}" type="presParOf" srcId="{037A3D9C-950C-4790-B3A3-34A56A4833A0}" destId="{377849E8-FA44-407B-AE44-CB666FD4BFF1}" srcOrd="3" destOrd="0" presId="urn:microsoft.com/office/officeart/2018/2/layout/IconCircleList"/>
    <dgm:cxn modelId="{C71B24CD-44F3-4F88-B5C9-06AA8D08DD27}" type="presParOf" srcId="{30CF7F91-5407-43B2-A1DC-B859BB3650BC}" destId="{9B1DCA02-03E0-4B3D-B8C5-F6DCCA2BCDF3}" srcOrd="3" destOrd="0" presId="urn:microsoft.com/office/officeart/2018/2/layout/IconCircleList"/>
    <dgm:cxn modelId="{4FAE0C47-9252-4E71-A0CA-A2EDA2CF3148}" type="presParOf" srcId="{30CF7F91-5407-43B2-A1DC-B859BB3650BC}" destId="{FC1F596D-DDBA-4307-A37C-FBF7959048EB}" srcOrd="4" destOrd="0" presId="urn:microsoft.com/office/officeart/2018/2/layout/IconCircleList"/>
    <dgm:cxn modelId="{9FED378E-0ADB-43B8-842C-BD366A1D0F24}" type="presParOf" srcId="{FC1F596D-DDBA-4307-A37C-FBF7959048EB}" destId="{3026AC91-5948-47E1-A2FB-7D71D7D32AE4}" srcOrd="0" destOrd="0" presId="urn:microsoft.com/office/officeart/2018/2/layout/IconCircleList"/>
    <dgm:cxn modelId="{337CFD3A-C073-41DA-A61D-17A6BD9C1EF0}" type="presParOf" srcId="{FC1F596D-DDBA-4307-A37C-FBF7959048EB}" destId="{BC51DC2F-187C-42DB-8E15-23C434D88F6E}" srcOrd="1" destOrd="0" presId="urn:microsoft.com/office/officeart/2018/2/layout/IconCircleList"/>
    <dgm:cxn modelId="{F5AEBEF4-AEF6-45C7-9908-7050C8A5BD27}" type="presParOf" srcId="{FC1F596D-DDBA-4307-A37C-FBF7959048EB}" destId="{90388E98-7D26-4AF6-8374-60C59E8CE17C}" srcOrd="2" destOrd="0" presId="urn:microsoft.com/office/officeart/2018/2/layout/IconCircleList"/>
    <dgm:cxn modelId="{F90D2DE5-47CA-4705-B060-80B15275444E}" type="presParOf" srcId="{FC1F596D-DDBA-4307-A37C-FBF7959048EB}" destId="{D6AEEE4B-3647-4B99-89D6-5E5767F1C5EC}" srcOrd="3" destOrd="0" presId="urn:microsoft.com/office/officeart/2018/2/layout/IconCircleList"/>
    <dgm:cxn modelId="{B7489CD1-DF93-4258-AF05-45A699915AA5}" type="presParOf" srcId="{30CF7F91-5407-43B2-A1DC-B859BB3650BC}" destId="{F6032A79-6F83-46A8-BC7F-2E7F020F95E0}" srcOrd="5" destOrd="0" presId="urn:microsoft.com/office/officeart/2018/2/layout/IconCircleList"/>
    <dgm:cxn modelId="{FE18DDA4-62DF-40E6-819B-F4A3FF0B93E9}" type="presParOf" srcId="{30CF7F91-5407-43B2-A1DC-B859BB3650BC}" destId="{949888B5-C401-4641-958F-98890B378182}" srcOrd="6" destOrd="0" presId="urn:microsoft.com/office/officeart/2018/2/layout/IconCircleList"/>
    <dgm:cxn modelId="{ACB18FAB-32CC-4537-83E3-CABB87E37E86}" type="presParOf" srcId="{949888B5-C401-4641-958F-98890B378182}" destId="{376EA329-865A-4C0B-99A4-2FE93791C5FB}" srcOrd="0" destOrd="0" presId="urn:microsoft.com/office/officeart/2018/2/layout/IconCircleList"/>
    <dgm:cxn modelId="{0153E93B-C19C-4350-9BAB-9B527A0BA18D}" type="presParOf" srcId="{949888B5-C401-4641-958F-98890B378182}" destId="{EB13AB7A-9C7F-48FF-A97D-C46184672B60}" srcOrd="1" destOrd="0" presId="urn:microsoft.com/office/officeart/2018/2/layout/IconCircleList"/>
    <dgm:cxn modelId="{A9BDAA0F-7786-41D7-BE3D-342C3B95F95C}" type="presParOf" srcId="{949888B5-C401-4641-958F-98890B378182}" destId="{6417C8EE-71F1-45CF-897D-38E72F9207D1}" srcOrd="2" destOrd="0" presId="urn:microsoft.com/office/officeart/2018/2/layout/IconCircleList"/>
    <dgm:cxn modelId="{A08D8522-16A7-4BB9-98F4-84B44A01AE11}" type="presParOf" srcId="{949888B5-C401-4641-958F-98890B378182}" destId="{F67AA4FE-DF23-4A46-8755-C7F156630B30}"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02732CB-30C5-4E3B-8EEA-54A569D54AAF}" type="doc">
      <dgm:prSet loTypeId="urn:microsoft.com/office/officeart/2005/8/layout/vList2" loCatId="list" qsTypeId="urn:microsoft.com/office/officeart/2005/8/quickstyle/simple1" qsCatId="simple" csTypeId="urn:microsoft.com/office/officeart/2005/8/colors/accent6_2" csCatId="accent6" phldr="1"/>
      <dgm:spPr/>
      <dgm:t>
        <a:bodyPr/>
        <a:lstStyle/>
        <a:p>
          <a:endParaRPr lang="en-US"/>
        </a:p>
      </dgm:t>
    </dgm:pt>
    <dgm:pt modelId="{CA4D316F-7CAF-464C-A4CE-0A727DDAFD7F}">
      <dgm:prSet/>
      <dgm:spPr/>
      <dgm:t>
        <a:bodyPr/>
        <a:lstStyle/>
        <a:p>
          <a:pPr rtl="0"/>
          <a:r>
            <a:rPr lang="en-US" dirty="0">
              <a:latin typeface="Rockwell"/>
            </a:rPr>
            <a:t> </a:t>
          </a:r>
          <a:r>
            <a:rPr lang="en-US" dirty="0"/>
            <a:t>The incoming image from the webcam is to be converted to the</a:t>
          </a:r>
          <a:r>
            <a:rPr lang="en-US" dirty="0">
              <a:latin typeface="Rockwell"/>
            </a:rPr>
            <a:t> HSV color space </a:t>
          </a:r>
          <a:r>
            <a:rPr lang="en-US" dirty="0"/>
            <a:t>for </a:t>
          </a:r>
          <a:r>
            <a:rPr lang="en-US" b="1" dirty="0"/>
            <a:t>detecting the colored object at the tip of finger.</a:t>
          </a:r>
          <a:r>
            <a:rPr lang="en-US" dirty="0"/>
            <a:t> The code converts the incoming image to the HSV space, which is </a:t>
          </a:r>
          <a:r>
            <a:rPr lang="en-US" b="1" dirty="0"/>
            <a:t>very suitable and perfect color space for Color tracking.</a:t>
          </a:r>
          <a:endParaRPr lang="en-US" dirty="0"/>
        </a:p>
      </dgm:t>
    </dgm:pt>
    <dgm:pt modelId="{7D44B613-ACEB-4531-8937-0381C9B74567}" type="parTrans" cxnId="{05BF20C5-CA76-40F0-B7FA-4F60FF32E01C}">
      <dgm:prSet/>
      <dgm:spPr/>
      <dgm:t>
        <a:bodyPr/>
        <a:lstStyle/>
        <a:p>
          <a:endParaRPr lang="en-US"/>
        </a:p>
      </dgm:t>
    </dgm:pt>
    <dgm:pt modelId="{A48F8D30-885E-4DC5-956C-BC07569C37C2}" type="sibTrans" cxnId="{05BF20C5-CA76-40F0-B7FA-4F60FF32E01C}">
      <dgm:prSet/>
      <dgm:spPr/>
      <dgm:t>
        <a:bodyPr/>
        <a:lstStyle/>
        <a:p>
          <a:endParaRPr lang="en-US"/>
        </a:p>
      </dgm:t>
    </dgm:pt>
    <dgm:pt modelId="{7D99CC2F-7B1F-4F78-ADFA-508F3F221AB4}">
      <dgm:prSet/>
      <dgm:spPr/>
      <dgm:t>
        <a:bodyPr/>
        <a:lstStyle/>
        <a:p>
          <a:pPr rtl="0"/>
          <a:r>
            <a:rPr lang="en-US" dirty="0"/>
            <a:t>We have made </a:t>
          </a:r>
          <a:r>
            <a:rPr lang="en-US" dirty="0">
              <a:latin typeface="Rockwell"/>
            </a:rPr>
            <a:t>Trackbars to</a:t>
          </a:r>
          <a:r>
            <a:rPr lang="en-US" dirty="0"/>
            <a:t> arrange the HSV values to the required range of color of the colored object that are placed at our finger. The various HUE and other ranges of different colors can be seen t</a:t>
          </a:r>
          <a:r>
            <a:rPr lang="en-US" dirty="0">
              <a:latin typeface="Rockwell"/>
            </a:rPr>
            <a:t>here</a:t>
          </a:r>
          <a:endParaRPr lang="en-US" dirty="0"/>
        </a:p>
      </dgm:t>
    </dgm:pt>
    <dgm:pt modelId="{F3BADF65-E5F1-45A2-9370-B029F56268C9}" type="parTrans" cxnId="{FEFAD81F-ACB8-4460-93C7-AE66F6FE2E28}">
      <dgm:prSet/>
      <dgm:spPr/>
      <dgm:t>
        <a:bodyPr/>
        <a:lstStyle/>
        <a:p>
          <a:endParaRPr lang="en-US"/>
        </a:p>
      </dgm:t>
    </dgm:pt>
    <dgm:pt modelId="{18325493-8E79-4BDF-BEAB-BBAAEB0675BA}" type="sibTrans" cxnId="{FEFAD81F-ACB8-4460-93C7-AE66F6FE2E28}">
      <dgm:prSet/>
      <dgm:spPr/>
      <dgm:t>
        <a:bodyPr/>
        <a:lstStyle/>
        <a:p>
          <a:endParaRPr lang="en-US"/>
        </a:p>
      </dgm:t>
    </dgm:pt>
    <dgm:pt modelId="{420EBF5D-67D5-4407-92BF-11BA6F030508}">
      <dgm:prSet/>
      <dgm:spPr/>
      <dgm:t>
        <a:bodyPr/>
        <a:lstStyle/>
        <a:p>
          <a:pPr rtl="0"/>
          <a:r>
            <a:rPr lang="en-US"/>
            <a:t>Now, When the trackbars are setup, we will get the realtime value from the trackbars and create range. This range is a numpy </a:t>
          </a:r>
          <a:r>
            <a:rPr lang="en-US">
              <a:latin typeface="Rockwell"/>
            </a:rPr>
            <a:t> </a:t>
          </a:r>
          <a:r>
            <a:rPr lang="en-US"/>
            <a:t>structure which is used to be passed in the function cv2.inrange( </a:t>
          </a:r>
          <a:r>
            <a:rPr lang="en-US">
              <a:latin typeface="Rockwell"/>
            </a:rPr>
            <a:t>) </a:t>
          </a:r>
          <a:r>
            <a:rPr lang="en-US"/>
            <a:t>This function returns the Mask on the colored object. This Mask is a black and white image with white pixels at the position of the desired color.</a:t>
          </a:r>
        </a:p>
      </dgm:t>
    </dgm:pt>
    <dgm:pt modelId="{9A8D746C-CCFD-4A8A-83EA-976BFF8C24B7}" type="parTrans" cxnId="{2F23DBFE-16AD-4B5E-A239-1B38F14714CF}">
      <dgm:prSet/>
      <dgm:spPr/>
      <dgm:t>
        <a:bodyPr/>
        <a:lstStyle/>
        <a:p>
          <a:endParaRPr lang="en-US"/>
        </a:p>
      </dgm:t>
    </dgm:pt>
    <dgm:pt modelId="{6567BD1C-B10E-431A-8702-AC3D2049A16F}" type="sibTrans" cxnId="{2F23DBFE-16AD-4B5E-A239-1B38F14714CF}">
      <dgm:prSet/>
      <dgm:spPr/>
      <dgm:t>
        <a:bodyPr/>
        <a:lstStyle/>
        <a:p>
          <a:endParaRPr lang="en-US"/>
        </a:p>
      </dgm:t>
    </dgm:pt>
    <dgm:pt modelId="{09DA006D-C924-43CF-9E1A-39532EFC8466}" type="pres">
      <dgm:prSet presAssocID="{702732CB-30C5-4E3B-8EEA-54A569D54AAF}" presName="linear" presStyleCnt="0">
        <dgm:presLayoutVars>
          <dgm:animLvl val="lvl"/>
          <dgm:resizeHandles val="exact"/>
        </dgm:presLayoutVars>
      </dgm:prSet>
      <dgm:spPr/>
    </dgm:pt>
    <dgm:pt modelId="{DE1E986B-D3E4-43EA-9D06-8679EA7DE7DB}" type="pres">
      <dgm:prSet presAssocID="{CA4D316F-7CAF-464C-A4CE-0A727DDAFD7F}" presName="parentText" presStyleLbl="node1" presStyleIdx="0" presStyleCnt="3">
        <dgm:presLayoutVars>
          <dgm:chMax val="0"/>
          <dgm:bulletEnabled val="1"/>
        </dgm:presLayoutVars>
      </dgm:prSet>
      <dgm:spPr/>
    </dgm:pt>
    <dgm:pt modelId="{4D67E587-ABB7-4A4B-A5CE-0F9F81A88925}" type="pres">
      <dgm:prSet presAssocID="{A48F8D30-885E-4DC5-956C-BC07569C37C2}" presName="spacer" presStyleCnt="0"/>
      <dgm:spPr/>
    </dgm:pt>
    <dgm:pt modelId="{61C53891-F135-46EC-B276-1C7904B319A0}" type="pres">
      <dgm:prSet presAssocID="{7D99CC2F-7B1F-4F78-ADFA-508F3F221AB4}" presName="parentText" presStyleLbl="node1" presStyleIdx="1" presStyleCnt="3">
        <dgm:presLayoutVars>
          <dgm:chMax val="0"/>
          <dgm:bulletEnabled val="1"/>
        </dgm:presLayoutVars>
      </dgm:prSet>
      <dgm:spPr/>
    </dgm:pt>
    <dgm:pt modelId="{55C3B728-C30C-4C35-B18F-EBC94753115D}" type="pres">
      <dgm:prSet presAssocID="{18325493-8E79-4BDF-BEAB-BBAAEB0675BA}" presName="spacer" presStyleCnt="0"/>
      <dgm:spPr/>
    </dgm:pt>
    <dgm:pt modelId="{39783419-852A-43A8-AA3B-33A78D7EC569}" type="pres">
      <dgm:prSet presAssocID="{420EBF5D-67D5-4407-92BF-11BA6F030508}" presName="parentText" presStyleLbl="node1" presStyleIdx="2" presStyleCnt="3">
        <dgm:presLayoutVars>
          <dgm:chMax val="0"/>
          <dgm:bulletEnabled val="1"/>
        </dgm:presLayoutVars>
      </dgm:prSet>
      <dgm:spPr/>
    </dgm:pt>
  </dgm:ptLst>
  <dgm:cxnLst>
    <dgm:cxn modelId="{FEFAD81F-ACB8-4460-93C7-AE66F6FE2E28}" srcId="{702732CB-30C5-4E3B-8EEA-54A569D54AAF}" destId="{7D99CC2F-7B1F-4F78-ADFA-508F3F221AB4}" srcOrd="1" destOrd="0" parTransId="{F3BADF65-E5F1-45A2-9370-B029F56268C9}" sibTransId="{18325493-8E79-4BDF-BEAB-BBAAEB0675BA}"/>
    <dgm:cxn modelId="{9F59D930-8538-49B5-97C0-E66ADFED6F9F}" type="presOf" srcId="{CA4D316F-7CAF-464C-A4CE-0A727DDAFD7F}" destId="{DE1E986B-D3E4-43EA-9D06-8679EA7DE7DB}" srcOrd="0" destOrd="0" presId="urn:microsoft.com/office/officeart/2005/8/layout/vList2"/>
    <dgm:cxn modelId="{585C17BB-7A23-4168-9198-55D14854AEC3}" type="presOf" srcId="{7D99CC2F-7B1F-4F78-ADFA-508F3F221AB4}" destId="{61C53891-F135-46EC-B276-1C7904B319A0}" srcOrd="0" destOrd="0" presId="urn:microsoft.com/office/officeart/2005/8/layout/vList2"/>
    <dgm:cxn modelId="{05BF20C5-CA76-40F0-B7FA-4F60FF32E01C}" srcId="{702732CB-30C5-4E3B-8EEA-54A569D54AAF}" destId="{CA4D316F-7CAF-464C-A4CE-0A727DDAFD7F}" srcOrd="0" destOrd="0" parTransId="{7D44B613-ACEB-4531-8937-0381C9B74567}" sibTransId="{A48F8D30-885E-4DC5-956C-BC07569C37C2}"/>
    <dgm:cxn modelId="{C9849BDB-D653-404C-89FC-BC2245A82BB2}" type="presOf" srcId="{702732CB-30C5-4E3B-8EEA-54A569D54AAF}" destId="{09DA006D-C924-43CF-9E1A-39532EFC8466}" srcOrd="0" destOrd="0" presId="urn:microsoft.com/office/officeart/2005/8/layout/vList2"/>
    <dgm:cxn modelId="{E9CDB3FB-F0B0-4E89-802B-7A79F4B433DD}" type="presOf" srcId="{420EBF5D-67D5-4407-92BF-11BA6F030508}" destId="{39783419-852A-43A8-AA3B-33A78D7EC569}" srcOrd="0" destOrd="0" presId="urn:microsoft.com/office/officeart/2005/8/layout/vList2"/>
    <dgm:cxn modelId="{2F23DBFE-16AD-4B5E-A239-1B38F14714CF}" srcId="{702732CB-30C5-4E3B-8EEA-54A569D54AAF}" destId="{420EBF5D-67D5-4407-92BF-11BA6F030508}" srcOrd="2" destOrd="0" parTransId="{9A8D746C-CCFD-4A8A-83EA-976BFF8C24B7}" sibTransId="{6567BD1C-B10E-431A-8702-AC3D2049A16F}"/>
    <dgm:cxn modelId="{64D879FC-86A9-4D28-8B78-862BA51DED49}" type="presParOf" srcId="{09DA006D-C924-43CF-9E1A-39532EFC8466}" destId="{DE1E986B-D3E4-43EA-9D06-8679EA7DE7DB}" srcOrd="0" destOrd="0" presId="urn:microsoft.com/office/officeart/2005/8/layout/vList2"/>
    <dgm:cxn modelId="{0FAAD46C-81B2-46EB-B91A-80E9E29B22F7}" type="presParOf" srcId="{09DA006D-C924-43CF-9E1A-39532EFC8466}" destId="{4D67E587-ABB7-4A4B-A5CE-0F9F81A88925}" srcOrd="1" destOrd="0" presId="urn:microsoft.com/office/officeart/2005/8/layout/vList2"/>
    <dgm:cxn modelId="{2A7C853D-7AE9-4C3A-A0EF-2FC7A9FCBAE7}" type="presParOf" srcId="{09DA006D-C924-43CF-9E1A-39532EFC8466}" destId="{61C53891-F135-46EC-B276-1C7904B319A0}" srcOrd="2" destOrd="0" presId="urn:microsoft.com/office/officeart/2005/8/layout/vList2"/>
    <dgm:cxn modelId="{AAF9BAEF-7295-456F-9CAF-95415907667B}" type="presParOf" srcId="{09DA006D-C924-43CF-9E1A-39532EFC8466}" destId="{55C3B728-C30C-4C35-B18F-EBC94753115D}" srcOrd="3" destOrd="0" presId="urn:microsoft.com/office/officeart/2005/8/layout/vList2"/>
    <dgm:cxn modelId="{096C3162-E4E9-43DD-9E04-8EFC1CDEF5B0}" type="presParOf" srcId="{09DA006D-C924-43CF-9E1A-39532EFC8466}" destId="{39783419-852A-43A8-AA3B-33A78D7EC569}"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6E65F10-76C9-4566-859B-093FE1713938}"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D1C4B1AC-6AE3-4697-B553-DAE6679608F4}">
      <dgm:prSet/>
      <dgm:spPr/>
      <dgm:t>
        <a:bodyPr/>
        <a:lstStyle/>
        <a:p>
          <a:pPr rtl="0"/>
          <a:r>
            <a:rPr lang="en-US" dirty="0"/>
            <a:t>We will form a python deque</a:t>
          </a:r>
          <a:r>
            <a:rPr lang="en-US" dirty="0">
              <a:latin typeface="Rockwell"/>
            </a:rPr>
            <a:t> </a:t>
          </a:r>
          <a:r>
            <a:rPr lang="en-US" dirty="0"/>
            <a:t>(A data Structure). The deque will store the position of the contour on each successive frame and we will use these stored points to make a line using OpenCV drawing functions.</a:t>
          </a:r>
        </a:p>
      </dgm:t>
    </dgm:pt>
    <dgm:pt modelId="{7344B17C-B249-47E9-977F-77570B054A6C}" type="parTrans" cxnId="{69D4E8AC-BF74-4105-8D44-55C4210EC1C8}">
      <dgm:prSet/>
      <dgm:spPr/>
      <dgm:t>
        <a:bodyPr/>
        <a:lstStyle/>
        <a:p>
          <a:endParaRPr lang="en-US"/>
        </a:p>
      </dgm:t>
    </dgm:pt>
    <dgm:pt modelId="{7AF06D6F-CB91-4E3E-A0A0-1777743A1FD8}" type="sibTrans" cxnId="{69D4E8AC-BF74-4105-8D44-55C4210EC1C8}">
      <dgm:prSet/>
      <dgm:spPr/>
      <dgm:t>
        <a:bodyPr/>
        <a:lstStyle/>
        <a:p>
          <a:endParaRPr lang="en-US"/>
        </a:p>
      </dgm:t>
    </dgm:pt>
    <dgm:pt modelId="{18A7F987-9C02-43FA-83F6-0CD16AA5499B}">
      <dgm:prSet/>
      <dgm:spPr/>
      <dgm:t>
        <a:bodyPr/>
        <a:lstStyle/>
        <a:p>
          <a:r>
            <a:rPr lang="en-US" dirty="0"/>
            <a:t>Now, we will use the position of the contour to make decision, if we want to click on a button or we want to draw on the sheet. We have arranged some of the buttons on the top of Canvas, if the pointer comes into their area, we will trigger their method. We have four buttons on the canvas, drawn using OpenCV.</a:t>
          </a:r>
        </a:p>
      </dgm:t>
    </dgm:pt>
    <dgm:pt modelId="{FDB2A7B3-7590-4765-BC03-02996D3A5705}" type="parTrans" cxnId="{7C26260B-F3C0-43B4-B5FF-42169460E5A1}">
      <dgm:prSet/>
      <dgm:spPr/>
      <dgm:t>
        <a:bodyPr/>
        <a:lstStyle/>
        <a:p>
          <a:endParaRPr lang="en-US"/>
        </a:p>
      </dgm:t>
    </dgm:pt>
    <dgm:pt modelId="{928EEF30-37A4-4D68-ABAC-4F5116DBBFBD}" type="sibTrans" cxnId="{7C26260B-F3C0-43B4-B5FF-42169460E5A1}">
      <dgm:prSet/>
      <dgm:spPr/>
      <dgm:t>
        <a:bodyPr/>
        <a:lstStyle/>
        <a:p>
          <a:endParaRPr lang="en-US"/>
        </a:p>
      </dgm:t>
    </dgm:pt>
    <dgm:pt modelId="{FE343E53-AE63-4C93-ACDE-E3F0EFC73AB3}">
      <dgm:prSet/>
      <dgm:spPr/>
      <dgm:t>
        <a:bodyPr/>
        <a:lstStyle/>
        <a:p>
          <a:r>
            <a:rPr lang="en-US"/>
            <a:t>Firstly Make Four deques, for four distinct colors of the project :</a:t>
          </a:r>
          <a:endParaRPr lang="en-US" dirty="0"/>
        </a:p>
      </dgm:t>
    </dgm:pt>
    <dgm:pt modelId="{A96703AC-67EF-498D-BF60-B838CDCC186F}" type="parTrans" cxnId="{CA92621B-FE64-40B6-A3F9-417B726CC2B5}">
      <dgm:prSet/>
      <dgm:spPr/>
      <dgm:t>
        <a:bodyPr/>
        <a:lstStyle/>
        <a:p>
          <a:endParaRPr lang="en-IN"/>
        </a:p>
      </dgm:t>
    </dgm:pt>
    <dgm:pt modelId="{A1292684-5B5B-4C68-B200-69312E749A38}" type="sibTrans" cxnId="{CA92621B-FE64-40B6-A3F9-417B726CC2B5}">
      <dgm:prSet/>
      <dgm:spPr/>
      <dgm:t>
        <a:bodyPr/>
        <a:lstStyle/>
        <a:p>
          <a:endParaRPr lang="en-IN"/>
        </a:p>
      </dgm:t>
    </dgm:pt>
    <dgm:pt modelId="{6C93F404-8DCA-40BE-A8B3-E3134BA2B02D}" type="pres">
      <dgm:prSet presAssocID="{A6E65F10-76C9-4566-859B-093FE1713938}" presName="linear" presStyleCnt="0">
        <dgm:presLayoutVars>
          <dgm:animLvl val="lvl"/>
          <dgm:resizeHandles val="exact"/>
        </dgm:presLayoutVars>
      </dgm:prSet>
      <dgm:spPr/>
    </dgm:pt>
    <dgm:pt modelId="{4C3004C7-DF1E-4C29-8B8A-4238EE95C2A3}" type="pres">
      <dgm:prSet presAssocID="{D1C4B1AC-6AE3-4697-B553-DAE6679608F4}" presName="parentText" presStyleLbl="node1" presStyleIdx="0" presStyleCnt="3">
        <dgm:presLayoutVars>
          <dgm:chMax val="0"/>
          <dgm:bulletEnabled val="1"/>
        </dgm:presLayoutVars>
      </dgm:prSet>
      <dgm:spPr/>
    </dgm:pt>
    <dgm:pt modelId="{81BA61C4-9E01-43A1-9988-6E70C5F05B4E}" type="pres">
      <dgm:prSet presAssocID="{7AF06D6F-CB91-4E3E-A0A0-1777743A1FD8}" presName="spacer" presStyleCnt="0"/>
      <dgm:spPr/>
    </dgm:pt>
    <dgm:pt modelId="{A59B28BC-1853-45BE-893B-FE2B1761F627}" type="pres">
      <dgm:prSet presAssocID="{18A7F987-9C02-43FA-83F6-0CD16AA5499B}" presName="parentText" presStyleLbl="node1" presStyleIdx="1" presStyleCnt="3">
        <dgm:presLayoutVars>
          <dgm:chMax val="0"/>
          <dgm:bulletEnabled val="1"/>
        </dgm:presLayoutVars>
      </dgm:prSet>
      <dgm:spPr/>
    </dgm:pt>
    <dgm:pt modelId="{267ABC45-5263-47CC-B914-403B3C2546A5}" type="pres">
      <dgm:prSet presAssocID="{928EEF30-37A4-4D68-ABAC-4F5116DBBFBD}" presName="spacer" presStyleCnt="0"/>
      <dgm:spPr/>
    </dgm:pt>
    <dgm:pt modelId="{A1E1E345-14FE-4639-A799-634D27A25F23}" type="pres">
      <dgm:prSet presAssocID="{FE343E53-AE63-4C93-ACDE-E3F0EFC73AB3}" presName="parentText" presStyleLbl="node1" presStyleIdx="2" presStyleCnt="3" custLinFactNeighborX="-9823" custLinFactNeighborY="-76331">
        <dgm:presLayoutVars>
          <dgm:chMax val="0"/>
          <dgm:bulletEnabled val="1"/>
        </dgm:presLayoutVars>
      </dgm:prSet>
      <dgm:spPr/>
    </dgm:pt>
  </dgm:ptLst>
  <dgm:cxnLst>
    <dgm:cxn modelId="{7C26260B-F3C0-43B4-B5FF-42169460E5A1}" srcId="{A6E65F10-76C9-4566-859B-093FE1713938}" destId="{18A7F987-9C02-43FA-83F6-0CD16AA5499B}" srcOrd="1" destOrd="0" parTransId="{FDB2A7B3-7590-4765-BC03-02996D3A5705}" sibTransId="{928EEF30-37A4-4D68-ABAC-4F5116DBBFBD}"/>
    <dgm:cxn modelId="{CA92621B-FE64-40B6-A3F9-417B726CC2B5}" srcId="{A6E65F10-76C9-4566-859B-093FE1713938}" destId="{FE343E53-AE63-4C93-ACDE-E3F0EFC73AB3}" srcOrd="2" destOrd="0" parTransId="{A96703AC-67EF-498D-BF60-B838CDCC186F}" sibTransId="{A1292684-5B5B-4C68-B200-69312E749A38}"/>
    <dgm:cxn modelId="{EFEF894B-7358-4D38-973D-E88B83FF24E6}" type="presOf" srcId="{FE343E53-AE63-4C93-ACDE-E3F0EFC73AB3}" destId="{A1E1E345-14FE-4639-A799-634D27A25F23}" srcOrd="0" destOrd="0" presId="urn:microsoft.com/office/officeart/2005/8/layout/vList2"/>
    <dgm:cxn modelId="{CC555A75-304B-466C-9571-6F5242E3C446}" type="presOf" srcId="{D1C4B1AC-6AE3-4697-B553-DAE6679608F4}" destId="{4C3004C7-DF1E-4C29-8B8A-4238EE95C2A3}" srcOrd="0" destOrd="0" presId="urn:microsoft.com/office/officeart/2005/8/layout/vList2"/>
    <dgm:cxn modelId="{69D4E8AC-BF74-4105-8D44-55C4210EC1C8}" srcId="{A6E65F10-76C9-4566-859B-093FE1713938}" destId="{D1C4B1AC-6AE3-4697-B553-DAE6679608F4}" srcOrd="0" destOrd="0" parTransId="{7344B17C-B249-47E9-977F-77570B054A6C}" sibTransId="{7AF06D6F-CB91-4E3E-A0A0-1777743A1FD8}"/>
    <dgm:cxn modelId="{86091CB2-04DF-419B-9614-619E39EC02A6}" type="presOf" srcId="{A6E65F10-76C9-4566-859B-093FE1713938}" destId="{6C93F404-8DCA-40BE-A8B3-E3134BA2B02D}" srcOrd="0" destOrd="0" presId="urn:microsoft.com/office/officeart/2005/8/layout/vList2"/>
    <dgm:cxn modelId="{AC6CA3F5-05E0-465F-B15B-013A78A922BD}" type="presOf" srcId="{18A7F987-9C02-43FA-83F6-0CD16AA5499B}" destId="{A59B28BC-1853-45BE-893B-FE2B1761F627}" srcOrd="0" destOrd="0" presId="urn:microsoft.com/office/officeart/2005/8/layout/vList2"/>
    <dgm:cxn modelId="{703F8D66-06AA-4E73-8D98-E94246BE4283}" type="presParOf" srcId="{6C93F404-8DCA-40BE-A8B3-E3134BA2B02D}" destId="{4C3004C7-DF1E-4C29-8B8A-4238EE95C2A3}" srcOrd="0" destOrd="0" presId="urn:microsoft.com/office/officeart/2005/8/layout/vList2"/>
    <dgm:cxn modelId="{126E0355-E41A-4E51-8024-10850B883EE9}" type="presParOf" srcId="{6C93F404-8DCA-40BE-A8B3-E3134BA2B02D}" destId="{81BA61C4-9E01-43A1-9988-6E70C5F05B4E}" srcOrd="1" destOrd="0" presId="urn:microsoft.com/office/officeart/2005/8/layout/vList2"/>
    <dgm:cxn modelId="{5897B05E-241B-4055-9C1D-F05EE5F130B3}" type="presParOf" srcId="{6C93F404-8DCA-40BE-A8B3-E3134BA2B02D}" destId="{A59B28BC-1853-45BE-893B-FE2B1761F627}" srcOrd="2" destOrd="0" presId="urn:microsoft.com/office/officeart/2005/8/layout/vList2"/>
    <dgm:cxn modelId="{CF1A70AC-9702-4EDA-8D4F-B3F5C0C969B3}" type="presParOf" srcId="{6C93F404-8DCA-40BE-A8B3-E3134BA2B02D}" destId="{267ABC45-5263-47CC-B914-403B3C2546A5}" srcOrd="3" destOrd="0" presId="urn:microsoft.com/office/officeart/2005/8/layout/vList2"/>
    <dgm:cxn modelId="{6290CC16-83DD-424C-B9DD-35188F30F738}" type="presParOf" srcId="{6C93F404-8DCA-40BE-A8B3-E3134BA2B02D}" destId="{A1E1E345-14FE-4639-A799-634D27A25F23}"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6C13F64-E439-4F37-9286-D538284E76EF}" type="doc">
      <dgm:prSet loTypeId="urn:microsoft.com/office/officeart/2008/layout/LinedList" loCatId="list" qsTypeId="urn:microsoft.com/office/officeart/2005/8/quickstyle/simple1" qsCatId="simple" csTypeId="urn:microsoft.com/office/officeart/2005/8/colors/accent0_3" csCatId="mainScheme"/>
      <dgm:spPr/>
      <dgm:t>
        <a:bodyPr/>
        <a:lstStyle/>
        <a:p>
          <a:endParaRPr lang="en-US"/>
        </a:p>
      </dgm:t>
    </dgm:pt>
    <dgm:pt modelId="{22A00B15-725C-4435-9927-CADF39627E09}">
      <dgm:prSet/>
      <dgm:spPr/>
      <dgm:t>
        <a:bodyPr/>
        <a:lstStyle/>
        <a:p>
          <a:r>
            <a:rPr lang="en-US"/>
            <a:t>Clear : Which clears the screen by emptying the deques.</a:t>
          </a:r>
        </a:p>
      </dgm:t>
    </dgm:pt>
    <dgm:pt modelId="{A9EBCE81-272E-4C00-B6FA-CD6CB69EF949}" type="parTrans" cxnId="{2367EC5A-2803-4D0E-A0F2-E66379CC0078}">
      <dgm:prSet/>
      <dgm:spPr/>
      <dgm:t>
        <a:bodyPr/>
        <a:lstStyle/>
        <a:p>
          <a:endParaRPr lang="en-US"/>
        </a:p>
      </dgm:t>
    </dgm:pt>
    <dgm:pt modelId="{C07F9425-D4FD-4F5E-996D-FDEE80F99F72}" type="sibTrans" cxnId="{2367EC5A-2803-4D0E-A0F2-E66379CC0078}">
      <dgm:prSet/>
      <dgm:spPr/>
      <dgm:t>
        <a:bodyPr/>
        <a:lstStyle/>
        <a:p>
          <a:endParaRPr lang="en-US"/>
        </a:p>
      </dgm:t>
    </dgm:pt>
    <dgm:pt modelId="{B744C78F-F3E9-4BF2-9030-2BE7FFCC1062}">
      <dgm:prSet/>
      <dgm:spPr/>
      <dgm:t>
        <a:bodyPr/>
        <a:lstStyle/>
        <a:p>
          <a:r>
            <a:rPr lang="en-US"/>
            <a:t>Red : Changes the marker to red color using color array.</a:t>
          </a:r>
        </a:p>
      </dgm:t>
    </dgm:pt>
    <dgm:pt modelId="{B4DE105E-632A-4AD2-AE3F-48A5323CBB2F}" type="parTrans" cxnId="{5CC67C59-9EDA-4014-8603-ADCE6352EE85}">
      <dgm:prSet/>
      <dgm:spPr/>
      <dgm:t>
        <a:bodyPr/>
        <a:lstStyle/>
        <a:p>
          <a:endParaRPr lang="en-US"/>
        </a:p>
      </dgm:t>
    </dgm:pt>
    <dgm:pt modelId="{9E4BA0F1-3E5B-4C17-9484-967B705236D7}" type="sibTrans" cxnId="{5CC67C59-9EDA-4014-8603-ADCE6352EE85}">
      <dgm:prSet/>
      <dgm:spPr/>
      <dgm:t>
        <a:bodyPr/>
        <a:lstStyle/>
        <a:p>
          <a:endParaRPr lang="en-US"/>
        </a:p>
      </dgm:t>
    </dgm:pt>
    <dgm:pt modelId="{D91A67AB-C4D9-414E-88C9-698AEFE99316}">
      <dgm:prSet/>
      <dgm:spPr/>
      <dgm:t>
        <a:bodyPr/>
        <a:lstStyle/>
        <a:p>
          <a:r>
            <a:rPr lang="en-US"/>
            <a:t>Green : Changes the marker to Green color using color array.</a:t>
          </a:r>
        </a:p>
      </dgm:t>
    </dgm:pt>
    <dgm:pt modelId="{50DF2035-0ECE-400A-BED1-2E9E9DB87FCB}" type="parTrans" cxnId="{EBAE2E90-B421-48B9-A6E7-BDD4AA33FAE0}">
      <dgm:prSet/>
      <dgm:spPr/>
      <dgm:t>
        <a:bodyPr/>
        <a:lstStyle/>
        <a:p>
          <a:endParaRPr lang="en-US"/>
        </a:p>
      </dgm:t>
    </dgm:pt>
    <dgm:pt modelId="{63ACA3DB-1244-4D00-AB9A-EEDEDD71A864}" type="sibTrans" cxnId="{EBAE2E90-B421-48B9-A6E7-BDD4AA33FAE0}">
      <dgm:prSet/>
      <dgm:spPr/>
      <dgm:t>
        <a:bodyPr/>
        <a:lstStyle/>
        <a:p>
          <a:endParaRPr lang="en-US"/>
        </a:p>
      </dgm:t>
    </dgm:pt>
    <dgm:pt modelId="{27C315ED-8DA0-418E-B9D8-0606EDAE43D7}">
      <dgm:prSet/>
      <dgm:spPr/>
      <dgm:t>
        <a:bodyPr/>
        <a:lstStyle/>
        <a:p>
          <a:r>
            <a:rPr lang="en-US"/>
            <a:t>Yellow : Changes the marker to Yellow color using color array.</a:t>
          </a:r>
        </a:p>
      </dgm:t>
    </dgm:pt>
    <dgm:pt modelId="{F58F02B4-CF40-408E-8A2E-B9D3C0CA2B14}" type="parTrans" cxnId="{5FA414EF-D9BD-4F11-9D9E-7733ABBEE63D}">
      <dgm:prSet/>
      <dgm:spPr/>
      <dgm:t>
        <a:bodyPr/>
        <a:lstStyle/>
        <a:p>
          <a:endParaRPr lang="en-US"/>
        </a:p>
      </dgm:t>
    </dgm:pt>
    <dgm:pt modelId="{5CC81A0C-4658-4842-AD3F-543C59A4F572}" type="sibTrans" cxnId="{5FA414EF-D9BD-4F11-9D9E-7733ABBEE63D}">
      <dgm:prSet/>
      <dgm:spPr/>
      <dgm:t>
        <a:bodyPr/>
        <a:lstStyle/>
        <a:p>
          <a:endParaRPr lang="en-US"/>
        </a:p>
      </dgm:t>
    </dgm:pt>
    <dgm:pt modelId="{810A7026-7E7F-464F-8B85-457F37CE263B}">
      <dgm:prSet/>
      <dgm:spPr/>
      <dgm:t>
        <a:bodyPr/>
        <a:lstStyle/>
        <a:p>
          <a:r>
            <a:rPr lang="en-US"/>
            <a:t>Blue : Changes the marker to Blue color using color array.</a:t>
          </a:r>
        </a:p>
      </dgm:t>
    </dgm:pt>
    <dgm:pt modelId="{1663BBF8-F503-4E5C-9A49-858CD46B4A6D}" type="parTrans" cxnId="{3DE0A1E6-2BAF-42F6-B9F7-5CC75BFF0018}">
      <dgm:prSet/>
      <dgm:spPr/>
      <dgm:t>
        <a:bodyPr/>
        <a:lstStyle/>
        <a:p>
          <a:endParaRPr lang="en-US"/>
        </a:p>
      </dgm:t>
    </dgm:pt>
    <dgm:pt modelId="{F899216E-EB02-415D-AD4D-3F4EA9E674E8}" type="sibTrans" cxnId="{3DE0A1E6-2BAF-42F6-B9F7-5CC75BFF0018}">
      <dgm:prSet/>
      <dgm:spPr/>
      <dgm:t>
        <a:bodyPr/>
        <a:lstStyle/>
        <a:p>
          <a:endParaRPr lang="en-US"/>
        </a:p>
      </dgm:t>
    </dgm:pt>
    <dgm:pt modelId="{0BC543BB-0425-4A2A-ADC7-1CA08EED267E}">
      <dgm:prSet/>
      <dgm:spPr/>
      <dgm:t>
        <a:bodyPr/>
        <a:lstStyle/>
        <a:p>
          <a:r>
            <a:rPr lang="en-US"/>
            <a:t>Also, to avoid drawing when contour is not present, We will Put a else condition which will capture that instant.</a:t>
          </a:r>
        </a:p>
      </dgm:t>
    </dgm:pt>
    <dgm:pt modelId="{7DFEE6EB-C6F5-4594-8B1F-A884012189E4}" type="parTrans" cxnId="{6F5E2ADC-7422-4099-B9F0-A265B56E7C03}">
      <dgm:prSet/>
      <dgm:spPr/>
      <dgm:t>
        <a:bodyPr/>
        <a:lstStyle/>
        <a:p>
          <a:endParaRPr lang="en-US"/>
        </a:p>
      </dgm:t>
    </dgm:pt>
    <dgm:pt modelId="{C8967AE8-033D-4681-B193-A6902BFC7C73}" type="sibTrans" cxnId="{6F5E2ADC-7422-4099-B9F0-A265B56E7C03}">
      <dgm:prSet/>
      <dgm:spPr/>
      <dgm:t>
        <a:bodyPr/>
        <a:lstStyle/>
        <a:p>
          <a:endParaRPr lang="en-US"/>
        </a:p>
      </dgm:t>
    </dgm:pt>
    <dgm:pt modelId="{9D1628CA-6BEA-42EA-B432-C2AD32B5ACC1}" type="pres">
      <dgm:prSet presAssocID="{D6C13F64-E439-4F37-9286-D538284E76EF}" presName="vert0" presStyleCnt="0">
        <dgm:presLayoutVars>
          <dgm:dir/>
          <dgm:animOne val="branch"/>
          <dgm:animLvl val="lvl"/>
        </dgm:presLayoutVars>
      </dgm:prSet>
      <dgm:spPr/>
    </dgm:pt>
    <dgm:pt modelId="{E9F1DEFD-C905-41A7-A65D-3B616D40857E}" type="pres">
      <dgm:prSet presAssocID="{22A00B15-725C-4435-9927-CADF39627E09}" presName="thickLine" presStyleLbl="alignNode1" presStyleIdx="0" presStyleCnt="6"/>
      <dgm:spPr/>
    </dgm:pt>
    <dgm:pt modelId="{0207E35B-5320-46F0-A8F1-50A9DAE907A1}" type="pres">
      <dgm:prSet presAssocID="{22A00B15-725C-4435-9927-CADF39627E09}" presName="horz1" presStyleCnt="0"/>
      <dgm:spPr/>
    </dgm:pt>
    <dgm:pt modelId="{F2242EF5-394D-4BA6-92B8-D90A3FB6FC47}" type="pres">
      <dgm:prSet presAssocID="{22A00B15-725C-4435-9927-CADF39627E09}" presName="tx1" presStyleLbl="revTx" presStyleIdx="0" presStyleCnt="6"/>
      <dgm:spPr/>
    </dgm:pt>
    <dgm:pt modelId="{F08225DE-BB32-4BC7-BF0F-70491F09BCD3}" type="pres">
      <dgm:prSet presAssocID="{22A00B15-725C-4435-9927-CADF39627E09}" presName="vert1" presStyleCnt="0"/>
      <dgm:spPr/>
    </dgm:pt>
    <dgm:pt modelId="{896C9E2A-7514-45C9-A09B-00D7D3422F22}" type="pres">
      <dgm:prSet presAssocID="{B744C78F-F3E9-4BF2-9030-2BE7FFCC1062}" presName="thickLine" presStyleLbl="alignNode1" presStyleIdx="1" presStyleCnt="6"/>
      <dgm:spPr/>
    </dgm:pt>
    <dgm:pt modelId="{F8EA8607-42AC-49CE-977C-1379A5BFB73A}" type="pres">
      <dgm:prSet presAssocID="{B744C78F-F3E9-4BF2-9030-2BE7FFCC1062}" presName="horz1" presStyleCnt="0"/>
      <dgm:spPr/>
    </dgm:pt>
    <dgm:pt modelId="{7F595236-6A5E-4B50-96D6-C1BC6D67A831}" type="pres">
      <dgm:prSet presAssocID="{B744C78F-F3E9-4BF2-9030-2BE7FFCC1062}" presName="tx1" presStyleLbl="revTx" presStyleIdx="1" presStyleCnt="6"/>
      <dgm:spPr/>
    </dgm:pt>
    <dgm:pt modelId="{B67807A6-98A0-44D1-8C3C-1845A0CC0C0C}" type="pres">
      <dgm:prSet presAssocID="{B744C78F-F3E9-4BF2-9030-2BE7FFCC1062}" presName="vert1" presStyleCnt="0"/>
      <dgm:spPr/>
    </dgm:pt>
    <dgm:pt modelId="{FE2D2AB7-85FA-43C6-A069-B9148CDD14E9}" type="pres">
      <dgm:prSet presAssocID="{D91A67AB-C4D9-414E-88C9-698AEFE99316}" presName="thickLine" presStyleLbl="alignNode1" presStyleIdx="2" presStyleCnt="6"/>
      <dgm:spPr/>
    </dgm:pt>
    <dgm:pt modelId="{A9219821-EBE6-4628-9B66-2237683ABD99}" type="pres">
      <dgm:prSet presAssocID="{D91A67AB-C4D9-414E-88C9-698AEFE99316}" presName="horz1" presStyleCnt="0"/>
      <dgm:spPr/>
    </dgm:pt>
    <dgm:pt modelId="{7F606791-C8A4-4D9A-BF75-D19E144C4C8B}" type="pres">
      <dgm:prSet presAssocID="{D91A67AB-C4D9-414E-88C9-698AEFE99316}" presName="tx1" presStyleLbl="revTx" presStyleIdx="2" presStyleCnt="6"/>
      <dgm:spPr/>
    </dgm:pt>
    <dgm:pt modelId="{A883E9C7-1C77-406E-AF13-CAC57FF45C6F}" type="pres">
      <dgm:prSet presAssocID="{D91A67AB-C4D9-414E-88C9-698AEFE99316}" presName="vert1" presStyleCnt="0"/>
      <dgm:spPr/>
    </dgm:pt>
    <dgm:pt modelId="{0058BEE6-BC68-42EB-B879-0CA79F1AB39C}" type="pres">
      <dgm:prSet presAssocID="{27C315ED-8DA0-418E-B9D8-0606EDAE43D7}" presName="thickLine" presStyleLbl="alignNode1" presStyleIdx="3" presStyleCnt="6"/>
      <dgm:spPr/>
    </dgm:pt>
    <dgm:pt modelId="{29976829-5410-4039-B939-2BF54DD1B6A4}" type="pres">
      <dgm:prSet presAssocID="{27C315ED-8DA0-418E-B9D8-0606EDAE43D7}" presName="horz1" presStyleCnt="0"/>
      <dgm:spPr/>
    </dgm:pt>
    <dgm:pt modelId="{88432891-3E3E-42BC-8697-D33A48B65692}" type="pres">
      <dgm:prSet presAssocID="{27C315ED-8DA0-418E-B9D8-0606EDAE43D7}" presName="tx1" presStyleLbl="revTx" presStyleIdx="3" presStyleCnt="6"/>
      <dgm:spPr/>
    </dgm:pt>
    <dgm:pt modelId="{B3A32A48-58A3-4C66-9344-315E7132F84C}" type="pres">
      <dgm:prSet presAssocID="{27C315ED-8DA0-418E-B9D8-0606EDAE43D7}" presName="vert1" presStyleCnt="0"/>
      <dgm:spPr/>
    </dgm:pt>
    <dgm:pt modelId="{CEDF444D-E210-4D2F-9FCB-A21F8A83C5E1}" type="pres">
      <dgm:prSet presAssocID="{810A7026-7E7F-464F-8B85-457F37CE263B}" presName="thickLine" presStyleLbl="alignNode1" presStyleIdx="4" presStyleCnt="6"/>
      <dgm:spPr/>
    </dgm:pt>
    <dgm:pt modelId="{0004DA4B-675D-487B-801F-824576587EA0}" type="pres">
      <dgm:prSet presAssocID="{810A7026-7E7F-464F-8B85-457F37CE263B}" presName="horz1" presStyleCnt="0"/>
      <dgm:spPr/>
    </dgm:pt>
    <dgm:pt modelId="{EA0E246A-3BFD-4A33-81CA-4CA37CEB6BCA}" type="pres">
      <dgm:prSet presAssocID="{810A7026-7E7F-464F-8B85-457F37CE263B}" presName="tx1" presStyleLbl="revTx" presStyleIdx="4" presStyleCnt="6"/>
      <dgm:spPr/>
    </dgm:pt>
    <dgm:pt modelId="{13F0F345-846E-44FD-9EF1-E5E2F242AC1A}" type="pres">
      <dgm:prSet presAssocID="{810A7026-7E7F-464F-8B85-457F37CE263B}" presName="vert1" presStyleCnt="0"/>
      <dgm:spPr/>
    </dgm:pt>
    <dgm:pt modelId="{23311464-81E2-4D92-94A5-662577552500}" type="pres">
      <dgm:prSet presAssocID="{0BC543BB-0425-4A2A-ADC7-1CA08EED267E}" presName="thickLine" presStyleLbl="alignNode1" presStyleIdx="5" presStyleCnt="6"/>
      <dgm:spPr/>
    </dgm:pt>
    <dgm:pt modelId="{60AE30F7-9D79-4DD6-B78E-070EF1656A63}" type="pres">
      <dgm:prSet presAssocID="{0BC543BB-0425-4A2A-ADC7-1CA08EED267E}" presName="horz1" presStyleCnt="0"/>
      <dgm:spPr/>
    </dgm:pt>
    <dgm:pt modelId="{1855C178-372F-462F-817A-91152582A367}" type="pres">
      <dgm:prSet presAssocID="{0BC543BB-0425-4A2A-ADC7-1CA08EED267E}" presName="tx1" presStyleLbl="revTx" presStyleIdx="5" presStyleCnt="6"/>
      <dgm:spPr/>
    </dgm:pt>
    <dgm:pt modelId="{56E8E339-8000-411E-A6D7-9CB4100C6EA7}" type="pres">
      <dgm:prSet presAssocID="{0BC543BB-0425-4A2A-ADC7-1CA08EED267E}" presName="vert1" presStyleCnt="0"/>
      <dgm:spPr/>
    </dgm:pt>
  </dgm:ptLst>
  <dgm:cxnLst>
    <dgm:cxn modelId="{6CFFC811-F281-40BA-A9F6-68C0637EDFD3}" type="presOf" srcId="{D6C13F64-E439-4F37-9286-D538284E76EF}" destId="{9D1628CA-6BEA-42EA-B432-C2AD32B5ACC1}" srcOrd="0" destOrd="0" presId="urn:microsoft.com/office/officeart/2008/layout/LinedList"/>
    <dgm:cxn modelId="{A5919B38-BE01-4EB6-8D3B-BE114EADE653}" type="presOf" srcId="{D91A67AB-C4D9-414E-88C9-698AEFE99316}" destId="{7F606791-C8A4-4D9A-BF75-D19E144C4C8B}" srcOrd="0" destOrd="0" presId="urn:microsoft.com/office/officeart/2008/layout/LinedList"/>
    <dgm:cxn modelId="{6D5D3A3E-CB1C-4FA5-975C-43EAEBF8C274}" type="presOf" srcId="{27C315ED-8DA0-418E-B9D8-0606EDAE43D7}" destId="{88432891-3E3E-42BC-8697-D33A48B65692}" srcOrd="0" destOrd="0" presId="urn:microsoft.com/office/officeart/2008/layout/LinedList"/>
    <dgm:cxn modelId="{5CC67C59-9EDA-4014-8603-ADCE6352EE85}" srcId="{D6C13F64-E439-4F37-9286-D538284E76EF}" destId="{B744C78F-F3E9-4BF2-9030-2BE7FFCC1062}" srcOrd="1" destOrd="0" parTransId="{B4DE105E-632A-4AD2-AE3F-48A5323CBB2F}" sibTransId="{9E4BA0F1-3E5B-4C17-9484-967B705236D7}"/>
    <dgm:cxn modelId="{2367EC5A-2803-4D0E-A0F2-E66379CC0078}" srcId="{D6C13F64-E439-4F37-9286-D538284E76EF}" destId="{22A00B15-725C-4435-9927-CADF39627E09}" srcOrd="0" destOrd="0" parTransId="{A9EBCE81-272E-4C00-B6FA-CD6CB69EF949}" sibTransId="{C07F9425-D4FD-4F5E-996D-FDEE80F99F72}"/>
    <dgm:cxn modelId="{EBAE2E90-B421-48B9-A6E7-BDD4AA33FAE0}" srcId="{D6C13F64-E439-4F37-9286-D538284E76EF}" destId="{D91A67AB-C4D9-414E-88C9-698AEFE99316}" srcOrd="2" destOrd="0" parTransId="{50DF2035-0ECE-400A-BED1-2E9E9DB87FCB}" sibTransId="{63ACA3DB-1244-4D00-AB9A-EEDEDD71A864}"/>
    <dgm:cxn modelId="{EDB44E90-CCCB-47D2-974C-DE8A7CDEBD9D}" type="presOf" srcId="{B744C78F-F3E9-4BF2-9030-2BE7FFCC1062}" destId="{7F595236-6A5E-4B50-96D6-C1BC6D67A831}" srcOrd="0" destOrd="0" presId="urn:microsoft.com/office/officeart/2008/layout/LinedList"/>
    <dgm:cxn modelId="{2D9B91BE-D33B-46E5-B5BA-248E6A923804}" type="presOf" srcId="{0BC543BB-0425-4A2A-ADC7-1CA08EED267E}" destId="{1855C178-372F-462F-817A-91152582A367}" srcOrd="0" destOrd="0" presId="urn:microsoft.com/office/officeart/2008/layout/LinedList"/>
    <dgm:cxn modelId="{A3FF80C2-7EFA-40AE-A532-53C58A5372D8}" type="presOf" srcId="{810A7026-7E7F-464F-8B85-457F37CE263B}" destId="{EA0E246A-3BFD-4A33-81CA-4CA37CEB6BCA}" srcOrd="0" destOrd="0" presId="urn:microsoft.com/office/officeart/2008/layout/LinedList"/>
    <dgm:cxn modelId="{59BE62C7-89C3-474F-92F8-E0CFBCD4F0BD}" type="presOf" srcId="{22A00B15-725C-4435-9927-CADF39627E09}" destId="{F2242EF5-394D-4BA6-92B8-D90A3FB6FC47}" srcOrd="0" destOrd="0" presId="urn:microsoft.com/office/officeart/2008/layout/LinedList"/>
    <dgm:cxn modelId="{6F5E2ADC-7422-4099-B9F0-A265B56E7C03}" srcId="{D6C13F64-E439-4F37-9286-D538284E76EF}" destId="{0BC543BB-0425-4A2A-ADC7-1CA08EED267E}" srcOrd="5" destOrd="0" parTransId="{7DFEE6EB-C6F5-4594-8B1F-A884012189E4}" sibTransId="{C8967AE8-033D-4681-B193-A6902BFC7C73}"/>
    <dgm:cxn modelId="{3DE0A1E6-2BAF-42F6-B9F7-5CC75BFF0018}" srcId="{D6C13F64-E439-4F37-9286-D538284E76EF}" destId="{810A7026-7E7F-464F-8B85-457F37CE263B}" srcOrd="4" destOrd="0" parTransId="{1663BBF8-F503-4E5C-9A49-858CD46B4A6D}" sibTransId="{F899216E-EB02-415D-AD4D-3F4EA9E674E8}"/>
    <dgm:cxn modelId="{5FA414EF-D9BD-4F11-9D9E-7733ABBEE63D}" srcId="{D6C13F64-E439-4F37-9286-D538284E76EF}" destId="{27C315ED-8DA0-418E-B9D8-0606EDAE43D7}" srcOrd="3" destOrd="0" parTransId="{F58F02B4-CF40-408E-8A2E-B9D3C0CA2B14}" sibTransId="{5CC81A0C-4658-4842-AD3F-543C59A4F572}"/>
    <dgm:cxn modelId="{CA41D4D4-D8DD-41E8-8AE6-5FBA3B08AA3E}" type="presParOf" srcId="{9D1628CA-6BEA-42EA-B432-C2AD32B5ACC1}" destId="{E9F1DEFD-C905-41A7-A65D-3B616D40857E}" srcOrd="0" destOrd="0" presId="urn:microsoft.com/office/officeart/2008/layout/LinedList"/>
    <dgm:cxn modelId="{B32C5547-C283-4EE8-BC96-1AB09A9CE40A}" type="presParOf" srcId="{9D1628CA-6BEA-42EA-B432-C2AD32B5ACC1}" destId="{0207E35B-5320-46F0-A8F1-50A9DAE907A1}" srcOrd="1" destOrd="0" presId="urn:microsoft.com/office/officeart/2008/layout/LinedList"/>
    <dgm:cxn modelId="{11DEEFA5-75F3-420C-A7A0-6B96576D00A6}" type="presParOf" srcId="{0207E35B-5320-46F0-A8F1-50A9DAE907A1}" destId="{F2242EF5-394D-4BA6-92B8-D90A3FB6FC47}" srcOrd="0" destOrd="0" presId="urn:microsoft.com/office/officeart/2008/layout/LinedList"/>
    <dgm:cxn modelId="{CFB15B1B-B71C-439B-A093-031BB5E116AB}" type="presParOf" srcId="{0207E35B-5320-46F0-A8F1-50A9DAE907A1}" destId="{F08225DE-BB32-4BC7-BF0F-70491F09BCD3}" srcOrd="1" destOrd="0" presId="urn:microsoft.com/office/officeart/2008/layout/LinedList"/>
    <dgm:cxn modelId="{D6423C2B-9E12-4349-BF85-22D61C4284A2}" type="presParOf" srcId="{9D1628CA-6BEA-42EA-B432-C2AD32B5ACC1}" destId="{896C9E2A-7514-45C9-A09B-00D7D3422F22}" srcOrd="2" destOrd="0" presId="urn:microsoft.com/office/officeart/2008/layout/LinedList"/>
    <dgm:cxn modelId="{ADBA5765-FBDE-4208-AD73-35FF98AC240C}" type="presParOf" srcId="{9D1628CA-6BEA-42EA-B432-C2AD32B5ACC1}" destId="{F8EA8607-42AC-49CE-977C-1379A5BFB73A}" srcOrd="3" destOrd="0" presId="urn:microsoft.com/office/officeart/2008/layout/LinedList"/>
    <dgm:cxn modelId="{B636B8C5-4569-43C8-B9FC-C85DC50E84DB}" type="presParOf" srcId="{F8EA8607-42AC-49CE-977C-1379A5BFB73A}" destId="{7F595236-6A5E-4B50-96D6-C1BC6D67A831}" srcOrd="0" destOrd="0" presId="urn:microsoft.com/office/officeart/2008/layout/LinedList"/>
    <dgm:cxn modelId="{0C9C8CAF-73EE-4298-90D9-8221DFDEDD8B}" type="presParOf" srcId="{F8EA8607-42AC-49CE-977C-1379A5BFB73A}" destId="{B67807A6-98A0-44D1-8C3C-1845A0CC0C0C}" srcOrd="1" destOrd="0" presId="urn:microsoft.com/office/officeart/2008/layout/LinedList"/>
    <dgm:cxn modelId="{741E971B-2634-4DD5-B3E8-176573986EC8}" type="presParOf" srcId="{9D1628CA-6BEA-42EA-B432-C2AD32B5ACC1}" destId="{FE2D2AB7-85FA-43C6-A069-B9148CDD14E9}" srcOrd="4" destOrd="0" presId="urn:microsoft.com/office/officeart/2008/layout/LinedList"/>
    <dgm:cxn modelId="{1387AEBA-28AA-41E3-9313-7DAC53C4D7CF}" type="presParOf" srcId="{9D1628CA-6BEA-42EA-B432-C2AD32B5ACC1}" destId="{A9219821-EBE6-4628-9B66-2237683ABD99}" srcOrd="5" destOrd="0" presId="urn:microsoft.com/office/officeart/2008/layout/LinedList"/>
    <dgm:cxn modelId="{D68D65A6-66CC-4989-B2D5-0FBB93BE39FF}" type="presParOf" srcId="{A9219821-EBE6-4628-9B66-2237683ABD99}" destId="{7F606791-C8A4-4D9A-BF75-D19E144C4C8B}" srcOrd="0" destOrd="0" presId="urn:microsoft.com/office/officeart/2008/layout/LinedList"/>
    <dgm:cxn modelId="{3499C15B-3896-4B7B-8F05-0B22F10CB803}" type="presParOf" srcId="{A9219821-EBE6-4628-9B66-2237683ABD99}" destId="{A883E9C7-1C77-406E-AF13-CAC57FF45C6F}" srcOrd="1" destOrd="0" presId="urn:microsoft.com/office/officeart/2008/layout/LinedList"/>
    <dgm:cxn modelId="{7FFEDA41-1C9C-4BF0-8805-130FC51F78FA}" type="presParOf" srcId="{9D1628CA-6BEA-42EA-B432-C2AD32B5ACC1}" destId="{0058BEE6-BC68-42EB-B879-0CA79F1AB39C}" srcOrd="6" destOrd="0" presId="urn:microsoft.com/office/officeart/2008/layout/LinedList"/>
    <dgm:cxn modelId="{AE797207-1522-4029-83F4-5E7FCEDF9A91}" type="presParOf" srcId="{9D1628CA-6BEA-42EA-B432-C2AD32B5ACC1}" destId="{29976829-5410-4039-B939-2BF54DD1B6A4}" srcOrd="7" destOrd="0" presId="urn:microsoft.com/office/officeart/2008/layout/LinedList"/>
    <dgm:cxn modelId="{70E15273-E21C-42C1-B62B-FBF1C9E787D4}" type="presParOf" srcId="{29976829-5410-4039-B939-2BF54DD1B6A4}" destId="{88432891-3E3E-42BC-8697-D33A48B65692}" srcOrd="0" destOrd="0" presId="urn:microsoft.com/office/officeart/2008/layout/LinedList"/>
    <dgm:cxn modelId="{3CD4F746-2AB2-4A0B-AED8-037ECD58E80A}" type="presParOf" srcId="{29976829-5410-4039-B939-2BF54DD1B6A4}" destId="{B3A32A48-58A3-4C66-9344-315E7132F84C}" srcOrd="1" destOrd="0" presId="urn:microsoft.com/office/officeart/2008/layout/LinedList"/>
    <dgm:cxn modelId="{C3D9A602-8A98-4D24-993D-F4DD478F07A2}" type="presParOf" srcId="{9D1628CA-6BEA-42EA-B432-C2AD32B5ACC1}" destId="{CEDF444D-E210-4D2F-9FCB-A21F8A83C5E1}" srcOrd="8" destOrd="0" presId="urn:microsoft.com/office/officeart/2008/layout/LinedList"/>
    <dgm:cxn modelId="{5EC254B0-E43A-404A-B161-D18CF339505C}" type="presParOf" srcId="{9D1628CA-6BEA-42EA-B432-C2AD32B5ACC1}" destId="{0004DA4B-675D-487B-801F-824576587EA0}" srcOrd="9" destOrd="0" presId="urn:microsoft.com/office/officeart/2008/layout/LinedList"/>
    <dgm:cxn modelId="{8C02432C-2801-4DEE-A063-8797897ABA0B}" type="presParOf" srcId="{0004DA4B-675D-487B-801F-824576587EA0}" destId="{EA0E246A-3BFD-4A33-81CA-4CA37CEB6BCA}" srcOrd="0" destOrd="0" presId="urn:microsoft.com/office/officeart/2008/layout/LinedList"/>
    <dgm:cxn modelId="{219DB178-41E1-40F5-B8CC-71A1C62A84A8}" type="presParOf" srcId="{0004DA4B-675D-487B-801F-824576587EA0}" destId="{13F0F345-846E-44FD-9EF1-E5E2F242AC1A}" srcOrd="1" destOrd="0" presId="urn:microsoft.com/office/officeart/2008/layout/LinedList"/>
    <dgm:cxn modelId="{6B5FB3E7-0BC3-4088-9EBB-6BC69D48F918}" type="presParOf" srcId="{9D1628CA-6BEA-42EA-B432-C2AD32B5ACC1}" destId="{23311464-81E2-4D92-94A5-662577552500}" srcOrd="10" destOrd="0" presId="urn:microsoft.com/office/officeart/2008/layout/LinedList"/>
    <dgm:cxn modelId="{44106F20-829C-4CAC-949F-81727B80CA9B}" type="presParOf" srcId="{9D1628CA-6BEA-42EA-B432-C2AD32B5ACC1}" destId="{60AE30F7-9D79-4DD6-B78E-070EF1656A63}" srcOrd="11" destOrd="0" presId="urn:microsoft.com/office/officeart/2008/layout/LinedList"/>
    <dgm:cxn modelId="{F95B7D09-105B-4E54-B680-74D1CE9C4C93}" type="presParOf" srcId="{60AE30F7-9D79-4DD6-B78E-070EF1656A63}" destId="{1855C178-372F-462F-817A-91152582A367}" srcOrd="0" destOrd="0" presId="urn:microsoft.com/office/officeart/2008/layout/LinedList"/>
    <dgm:cxn modelId="{BD0A51BB-5710-4C9F-B5C8-2DB0585D9188}" type="presParOf" srcId="{60AE30F7-9D79-4DD6-B78E-070EF1656A63}" destId="{56E8E339-8000-411E-A6D7-9CB4100C6EA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E590C8-FB91-43E4-B96D-CACD7B2B7DC5}">
      <dsp:nvSpPr>
        <dsp:cNvPr id="0" name=""/>
        <dsp:cNvSpPr/>
      </dsp:nvSpPr>
      <dsp:spPr>
        <a:xfrm>
          <a:off x="0" y="2853"/>
          <a:ext cx="6173409"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F3A96C-9064-4770-BF26-BEFE7B5FEFB8}">
      <dsp:nvSpPr>
        <dsp:cNvPr id="0" name=""/>
        <dsp:cNvSpPr/>
      </dsp:nvSpPr>
      <dsp:spPr>
        <a:xfrm>
          <a:off x="0" y="2853"/>
          <a:ext cx="6173409" cy="194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rtl="0">
            <a:lnSpc>
              <a:spcPct val="90000"/>
            </a:lnSpc>
            <a:spcBef>
              <a:spcPct val="0"/>
            </a:spcBef>
            <a:spcAft>
              <a:spcPct val="35000"/>
            </a:spcAft>
            <a:buNone/>
          </a:pPr>
          <a:r>
            <a:rPr lang="en-US" sz="3400" kern="1200">
              <a:latin typeface="Rockwell"/>
            </a:rPr>
            <a:t>On an Air</a:t>
          </a:r>
          <a:r>
            <a:rPr lang="en-US" sz="3400" kern="1200"/>
            <a:t> Canvas</a:t>
          </a:r>
          <a:r>
            <a:rPr lang="en-US" sz="3400" kern="1200">
              <a:latin typeface="Rockwell"/>
            </a:rPr>
            <a:t> we</a:t>
          </a:r>
          <a:r>
            <a:rPr lang="en-US" sz="3400" kern="1200"/>
            <a:t> can draw anything on it</a:t>
          </a:r>
          <a:r>
            <a:rPr lang="en-US" sz="3400" kern="1200">
              <a:latin typeface="Rockwell"/>
            </a:rPr>
            <a:t>.</a:t>
          </a:r>
          <a:endParaRPr lang="en-US" sz="3400" kern="1200"/>
        </a:p>
      </dsp:txBody>
      <dsp:txXfrm>
        <a:off x="0" y="2853"/>
        <a:ext cx="6173409" cy="1945920"/>
      </dsp:txXfrm>
    </dsp:sp>
    <dsp:sp modelId="{77DC7AE4-0F83-48A3-86E9-F263EAC51DA1}">
      <dsp:nvSpPr>
        <dsp:cNvPr id="0" name=""/>
        <dsp:cNvSpPr/>
      </dsp:nvSpPr>
      <dsp:spPr>
        <a:xfrm>
          <a:off x="0" y="1948774"/>
          <a:ext cx="6173409" cy="0"/>
        </a:xfrm>
        <a:prstGeom prst="line">
          <a:avLst/>
        </a:prstGeom>
        <a:solidFill>
          <a:schemeClr val="accent2">
            <a:hueOff val="-199973"/>
            <a:satOff val="-24193"/>
            <a:lumOff val="-11569"/>
            <a:alphaOff val="0"/>
          </a:schemeClr>
        </a:solidFill>
        <a:ln w="12700" cap="flat" cmpd="sng" algn="ctr">
          <a:solidFill>
            <a:schemeClr val="accent2">
              <a:hueOff val="-199973"/>
              <a:satOff val="-24193"/>
              <a:lumOff val="-1156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6E7830-F07C-49EA-89AB-F3ADAB25ADAF}">
      <dsp:nvSpPr>
        <dsp:cNvPr id="0" name=""/>
        <dsp:cNvSpPr/>
      </dsp:nvSpPr>
      <dsp:spPr>
        <a:xfrm>
          <a:off x="0" y="1948774"/>
          <a:ext cx="6173409" cy="194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rtl="0">
            <a:lnSpc>
              <a:spcPct val="90000"/>
            </a:lnSpc>
            <a:spcBef>
              <a:spcPct val="0"/>
            </a:spcBef>
            <a:spcAft>
              <a:spcPct val="35000"/>
            </a:spcAft>
            <a:buNone/>
          </a:pPr>
          <a:r>
            <a:rPr lang="en-US" sz="3400" kern="1200">
              <a:latin typeface="Rockwell"/>
            </a:rPr>
            <a:t>We can draw anything by</a:t>
          </a:r>
          <a:r>
            <a:rPr lang="en-US" sz="3400" kern="1200"/>
            <a:t> just capturing the motion of a colored marker with a camera.</a:t>
          </a:r>
        </a:p>
      </dsp:txBody>
      <dsp:txXfrm>
        <a:off x="0" y="1948774"/>
        <a:ext cx="6173409" cy="1945920"/>
      </dsp:txXfrm>
    </dsp:sp>
    <dsp:sp modelId="{9276FFC6-B3FA-475F-9C11-5F07EFE06CCA}">
      <dsp:nvSpPr>
        <dsp:cNvPr id="0" name=""/>
        <dsp:cNvSpPr/>
      </dsp:nvSpPr>
      <dsp:spPr>
        <a:xfrm>
          <a:off x="0" y="3894694"/>
          <a:ext cx="6173409" cy="0"/>
        </a:xfrm>
        <a:prstGeom prst="line">
          <a:avLst/>
        </a:prstGeom>
        <a:solidFill>
          <a:schemeClr val="accent2">
            <a:hueOff val="-399945"/>
            <a:satOff val="-48385"/>
            <a:lumOff val="-23137"/>
            <a:alphaOff val="0"/>
          </a:schemeClr>
        </a:solidFill>
        <a:ln w="12700" cap="flat" cmpd="sng" algn="ctr">
          <a:solidFill>
            <a:schemeClr val="accent2">
              <a:hueOff val="-399945"/>
              <a:satOff val="-48385"/>
              <a:lumOff val="-2313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4E7B2A-9442-45DB-A6B3-5A17CED9722D}">
      <dsp:nvSpPr>
        <dsp:cNvPr id="0" name=""/>
        <dsp:cNvSpPr/>
      </dsp:nvSpPr>
      <dsp:spPr>
        <a:xfrm>
          <a:off x="0" y="3894694"/>
          <a:ext cx="6173409" cy="194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marL="0" lvl="0" indent="0" algn="l" defTabSz="1511300" rtl="0">
            <a:lnSpc>
              <a:spcPct val="90000"/>
            </a:lnSpc>
            <a:spcBef>
              <a:spcPct val="0"/>
            </a:spcBef>
            <a:spcAft>
              <a:spcPct val="35000"/>
            </a:spcAft>
            <a:buNone/>
          </a:pPr>
          <a:r>
            <a:rPr lang="en-US" sz="3400" kern="1200">
              <a:latin typeface="Rockwell"/>
            </a:rPr>
            <a:t>In an air canvas</a:t>
          </a:r>
          <a:r>
            <a:rPr lang="en-US" sz="3400" kern="1200"/>
            <a:t> </a:t>
          </a:r>
          <a:r>
            <a:rPr lang="en-US" sz="3400" kern="1200">
              <a:latin typeface="Rockwell"/>
            </a:rPr>
            <a:t>a </a:t>
          </a:r>
          <a:r>
            <a:rPr lang="en-US" sz="3400" kern="1200"/>
            <a:t>colored object at the tip of the finger is used as the marker.</a:t>
          </a:r>
        </a:p>
      </dsp:txBody>
      <dsp:txXfrm>
        <a:off x="0" y="3894694"/>
        <a:ext cx="6173409" cy="19459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30BBD0-A199-4B89-BB58-7454544D3DB2}">
      <dsp:nvSpPr>
        <dsp:cNvPr id="0" name=""/>
        <dsp:cNvSpPr/>
      </dsp:nvSpPr>
      <dsp:spPr>
        <a:xfrm>
          <a:off x="0" y="77601"/>
          <a:ext cx="10982090" cy="98053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A </a:t>
          </a:r>
          <a:r>
            <a:rPr lang="en-US" sz="2300" b="1" kern="1200"/>
            <a:t>need for a dustless class room for the students .</a:t>
          </a:r>
          <a:endParaRPr lang="en-US" sz="2300" kern="1200"/>
        </a:p>
      </dsp:txBody>
      <dsp:txXfrm>
        <a:off x="47866" y="125467"/>
        <a:ext cx="10886358" cy="884801"/>
      </dsp:txXfrm>
    </dsp:sp>
    <dsp:sp modelId="{A05E2857-A2BD-44A0-A4FB-F72FA1AFC4C9}">
      <dsp:nvSpPr>
        <dsp:cNvPr id="0" name=""/>
        <dsp:cNvSpPr/>
      </dsp:nvSpPr>
      <dsp:spPr>
        <a:xfrm>
          <a:off x="0" y="1124374"/>
          <a:ext cx="10982090" cy="980533"/>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Affordable , unlike huge large screens with same fuctionality of teaching on them like a T.V.</a:t>
          </a:r>
        </a:p>
      </dsp:txBody>
      <dsp:txXfrm>
        <a:off x="47866" y="1172240"/>
        <a:ext cx="10886358" cy="884801"/>
      </dsp:txXfrm>
    </dsp:sp>
    <dsp:sp modelId="{C2E01F7F-FDFD-407F-9282-4545FBA98997}">
      <dsp:nvSpPr>
        <dsp:cNvPr id="0" name=""/>
        <dsp:cNvSpPr/>
      </dsp:nvSpPr>
      <dsp:spPr>
        <a:xfrm>
          <a:off x="0" y="2171147"/>
          <a:ext cx="10982090" cy="98053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A finger be tracked, but that too at a </a:t>
          </a:r>
          <a:r>
            <a:rPr lang="en-US" sz="2300" b="1" kern="1200"/>
            <a:t>initial level without deep learning</a:t>
          </a:r>
          <a:r>
            <a:rPr lang="en-US" sz="2300" kern="1200"/>
            <a:t>.</a:t>
          </a:r>
        </a:p>
      </dsp:txBody>
      <dsp:txXfrm>
        <a:off x="47866" y="2219013"/>
        <a:ext cx="10886358" cy="884801"/>
      </dsp:txXfrm>
    </dsp:sp>
    <dsp:sp modelId="{DA07A10D-6CCE-449C-8DBA-4EAECAA1F716}">
      <dsp:nvSpPr>
        <dsp:cNvPr id="0" name=""/>
        <dsp:cNvSpPr/>
      </dsp:nvSpPr>
      <dsp:spPr>
        <a:xfrm>
          <a:off x="0" y="3217920"/>
          <a:ext cx="10982090" cy="980533"/>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Hence it was OpenCV which came to the rescue for these computer vision projects.</a:t>
          </a:r>
        </a:p>
      </dsp:txBody>
      <dsp:txXfrm>
        <a:off x="47866" y="3265786"/>
        <a:ext cx="10886358" cy="8848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4B064A-3702-4D2D-A936-D56CFCE3E3F9}">
      <dsp:nvSpPr>
        <dsp:cNvPr id="0" name=""/>
        <dsp:cNvSpPr/>
      </dsp:nvSpPr>
      <dsp:spPr>
        <a:xfrm>
          <a:off x="0" y="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AEB6C8-1D7C-42EE-ACB7-8F82EB9E0986}">
      <dsp:nvSpPr>
        <dsp:cNvPr id="0" name=""/>
        <dsp:cNvSpPr/>
      </dsp:nvSpPr>
      <dsp:spPr>
        <a:xfrm>
          <a:off x="0" y="0"/>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rtl="0">
            <a:lnSpc>
              <a:spcPct val="90000"/>
            </a:lnSpc>
            <a:spcBef>
              <a:spcPct val="0"/>
            </a:spcBef>
            <a:spcAft>
              <a:spcPct val="35000"/>
            </a:spcAft>
            <a:buNone/>
          </a:pPr>
          <a:r>
            <a:rPr lang="en-US" sz="2800" kern="1200">
              <a:latin typeface="Rockwell"/>
            </a:rPr>
            <a:t>It can</a:t>
          </a:r>
          <a:r>
            <a:rPr lang="en-US" sz="2800" kern="1200"/>
            <a:t> track any specific colored pointer .</a:t>
          </a:r>
        </a:p>
      </dsp:txBody>
      <dsp:txXfrm>
        <a:off x="0" y="0"/>
        <a:ext cx="10515600" cy="1087834"/>
      </dsp:txXfrm>
    </dsp:sp>
    <dsp:sp modelId="{69738714-6406-4DE0-A14F-D561AE4B735F}">
      <dsp:nvSpPr>
        <dsp:cNvPr id="0" name=""/>
        <dsp:cNvSpPr/>
      </dsp:nvSpPr>
      <dsp:spPr>
        <a:xfrm>
          <a:off x="0" y="108783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D4AE67-C872-40A4-BE1F-BF5EFE64FD43}">
      <dsp:nvSpPr>
        <dsp:cNvPr id="0" name=""/>
        <dsp:cNvSpPr/>
      </dsp:nvSpPr>
      <dsp:spPr>
        <a:xfrm>
          <a:off x="0" y="1087834"/>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User can draw in four different colors and even change them without any </a:t>
          </a:r>
          <a:r>
            <a:rPr lang="en-US" sz="2800" kern="1200">
              <a:latin typeface="Rockwell"/>
            </a:rPr>
            <a:t>husstle</a:t>
          </a:r>
          <a:r>
            <a:rPr lang="en-US" sz="2800" kern="1200"/>
            <a:t>.</a:t>
          </a:r>
        </a:p>
      </dsp:txBody>
      <dsp:txXfrm>
        <a:off x="0" y="1087834"/>
        <a:ext cx="10515600" cy="1087834"/>
      </dsp:txXfrm>
    </dsp:sp>
    <dsp:sp modelId="{716960A5-A5B2-474E-BDCF-232FA9538FE0}">
      <dsp:nvSpPr>
        <dsp:cNvPr id="0" name=""/>
        <dsp:cNvSpPr/>
      </dsp:nvSpPr>
      <dsp:spPr>
        <a:xfrm>
          <a:off x="0" y="217566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DBCE06-AD99-4B1F-8DA7-0CA310C2D6D5}">
      <dsp:nvSpPr>
        <dsp:cNvPr id="0" name=""/>
        <dsp:cNvSpPr/>
      </dsp:nvSpPr>
      <dsp:spPr>
        <a:xfrm>
          <a:off x="0" y="2175669"/>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Able to rub the board with a single location at the top of the screen.</a:t>
          </a:r>
        </a:p>
      </dsp:txBody>
      <dsp:txXfrm>
        <a:off x="0" y="2175669"/>
        <a:ext cx="10515600" cy="1087834"/>
      </dsp:txXfrm>
    </dsp:sp>
    <dsp:sp modelId="{57C4881C-834A-44C7-8299-D58BD324CC28}">
      <dsp:nvSpPr>
        <dsp:cNvPr id="0" name=""/>
        <dsp:cNvSpPr/>
      </dsp:nvSpPr>
      <dsp:spPr>
        <a:xfrm>
          <a:off x="0" y="326350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01CF24-0FD3-4858-83A8-806B3AF56B10}">
      <dsp:nvSpPr>
        <dsp:cNvPr id="0" name=""/>
        <dsp:cNvSpPr/>
      </dsp:nvSpPr>
      <dsp:spPr>
        <a:xfrm>
          <a:off x="0" y="3263503"/>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No need to touch the computer once the program is run.</a:t>
          </a:r>
        </a:p>
      </dsp:txBody>
      <dsp:txXfrm>
        <a:off x="0" y="3263503"/>
        <a:ext cx="10515600" cy="10878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CDDAAA-2D16-40A6-B126-94E8C9E14776}">
      <dsp:nvSpPr>
        <dsp:cNvPr id="0" name=""/>
        <dsp:cNvSpPr/>
      </dsp:nvSpPr>
      <dsp:spPr>
        <a:xfrm>
          <a:off x="0" y="1080567"/>
          <a:ext cx="2957512" cy="1878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0B318C-894B-4B5D-98D5-285A818AA15F}">
      <dsp:nvSpPr>
        <dsp:cNvPr id="0" name=""/>
        <dsp:cNvSpPr/>
      </dsp:nvSpPr>
      <dsp:spPr>
        <a:xfrm>
          <a:off x="328612" y="1392749"/>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n-US" sz="5200" u="sng" kern="1200">
              <a:hlinkClick xmlns:r="http://schemas.openxmlformats.org/officeDocument/2006/relationships" r:id="rId1"/>
            </a:rPr>
            <a:t>Python3</a:t>
          </a:r>
          <a:endParaRPr lang="en-US" sz="5200" kern="1200"/>
        </a:p>
      </dsp:txBody>
      <dsp:txXfrm>
        <a:off x="383617" y="1447754"/>
        <a:ext cx="2847502" cy="1768010"/>
      </dsp:txXfrm>
    </dsp:sp>
    <dsp:sp modelId="{AF585F1B-20CD-4D2D-BED2-580BE8867110}">
      <dsp:nvSpPr>
        <dsp:cNvPr id="0" name=""/>
        <dsp:cNvSpPr/>
      </dsp:nvSpPr>
      <dsp:spPr>
        <a:xfrm>
          <a:off x="3614737" y="1080567"/>
          <a:ext cx="2957512" cy="1878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D4E79F-EB2D-414F-9881-72275E81F7F0}">
      <dsp:nvSpPr>
        <dsp:cNvPr id="0" name=""/>
        <dsp:cNvSpPr/>
      </dsp:nvSpPr>
      <dsp:spPr>
        <a:xfrm>
          <a:off x="3943350" y="1392749"/>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n-US" sz="5200" u="sng" kern="1200">
              <a:hlinkClick xmlns:r="http://schemas.openxmlformats.org/officeDocument/2006/relationships" r:id="rId2"/>
            </a:rPr>
            <a:t>NumPy</a:t>
          </a:r>
          <a:endParaRPr lang="en-US" sz="5200" kern="1200"/>
        </a:p>
      </dsp:txBody>
      <dsp:txXfrm>
        <a:off x="3998355" y="1447754"/>
        <a:ext cx="2847502" cy="1768010"/>
      </dsp:txXfrm>
    </dsp:sp>
    <dsp:sp modelId="{92C1D44D-79EB-4C08-BEE7-C36D36FC6C8C}">
      <dsp:nvSpPr>
        <dsp:cNvPr id="0" name=""/>
        <dsp:cNvSpPr/>
      </dsp:nvSpPr>
      <dsp:spPr>
        <a:xfrm>
          <a:off x="7229475" y="1080567"/>
          <a:ext cx="2957512" cy="18780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C181F8-4788-4471-8A20-4D4148DA84FB}">
      <dsp:nvSpPr>
        <dsp:cNvPr id="0" name=""/>
        <dsp:cNvSpPr/>
      </dsp:nvSpPr>
      <dsp:spPr>
        <a:xfrm>
          <a:off x="7558087" y="1392749"/>
          <a:ext cx="2957512" cy="187802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n-US" sz="5200" u="sng" kern="1200">
              <a:hlinkClick xmlns:r="http://schemas.openxmlformats.org/officeDocument/2006/relationships" r:id="rId3"/>
            </a:rPr>
            <a:t>OpenCV</a:t>
          </a:r>
          <a:endParaRPr lang="en-US" sz="5200" kern="1200"/>
        </a:p>
      </dsp:txBody>
      <dsp:txXfrm>
        <a:off x="7613092" y="1447754"/>
        <a:ext cx="2847502" cy="17680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508BAB-64BE-4EB6-808E-D5E53BE0F591}">
      <dsp:nvSpPr>
        <dsp:cNvPr id="0" name=""/>
        <dsp:cNvSpPr/>
      </dsp:nvSpPr>
      <dsp:spPr>
        <a:xfrm>
          <a:off x="291419" y="397829"/>
          <a:ext cx="1376732" cy="137673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40CAD2-C235-48F4-A28E-84EE7CFFDC28}">
      <dsp:nvSpPr>
        <dsp:cNvPr id="0" name=""/>
        <dsp:cNvSpPr/>
      </dsp:nvSpPr>
      <dsp:spPr>
        <a:xfrm>
          <a:off x="580533" y="686943"/>
          <a:ext cx="798505" cy="7985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4CAF97-5C4C-4577-98ED-4D1B0BF4DE12}">
      <dsp:nvSpPr>
        <dsp:cNvPr id="0" name=""/>
        <dsp:cNvSpPr/>
      </dsp:nvSpPr>
      <dsp:spPr>
        <a:xfrm>
          <a:off x="1963167" y="397829"/>
          <a:ext cx="3245156" cy="1376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err="1"/>
            <a:t>Colour</a:t>
          </a:r>
          <a:r>
            <a:rPr lang="en-US" sz="2400" b="1" kern="1200"/>
            <a:t> Tracking of Object at fingertip</a:t>
          </a:r>
          <a:endParaRPr lang="en-US" sz="2400" kern="1200">
            <a:latin typeface="Rockwell"/>
          </a:endParaRPr>
        </a:p>
      </dsp:txBody>
      <dsp:txXfrm>
        <a:off x="1963167" y="397829"/>
        <a:ext cx="3245156" cy="1376732"/>
      </dsp:txXfrm>
    </dsp:sp>
    <dsp:sp modelId="{E0DE82C6-B289-4871-8F65-22CC4085F030}">
      <dsp:nvSpPr>
        <dsp:cNvPr id="0" name=""/>
        <dsp:cNvSpPr/>
      </dsp:nvSpPr>
      <dsp:spPr>
        <a:xfrm>
          <a:off x="5773766" y="397829"/>
          <a:ext cx="1376732" cy="137673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7ECC5B-7888-4D5D-A949-23BD7F537499}">
      <dsp:nvSpPr>
        <dsp:cNvPr id="0" name=""/>
        <dsp:cNvSpPr/>
      </dsp:nvSpPr>
      <dsp:spPr>
        <a:xfrm>
          <a:off x="6062880" y="686943"/>
          <a:ext cx="798505" cy="7985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7849E8-FA44-407B-AE44-CB666FD4BFF1}">
      <dsp:nvSpPr>
        <dsp:cNvPr id="0" name=""/>
        <dsp:cNvSpPr/>
      </dsp:nvSpPr>
      <dsp:spPr>
        <a:xfrm>
          <a:off x="7445513" y="397829"/>
          <a:ext cx="3245156" cy="1376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a:t>Contour Detection of the Mask of Color Object</a:t>
          </a:r>
          <a:endParaRPr lang="en-US" sz="2400" kern="1200">
            <a:latin typeface="Rockwell"/>
          </a:endParaRPr>
        </a:p>
      </dsp:txBody>
      <dsp:txXfrm>
        <a:off x="7445513" y="397829"/>
        <a:ext cx="3245156" cy="1376732"/>
      </dsp:txXfrm>
    </dsp:sp>
    <dsp:sp modelId="{3026AC91-5948-47E1-A2FB-7D71D7D32AE4}">
      <dsp:nvSpPr>
        <dsp:cNvPr id="0" name=""/>
        <dsp:cNvSpPr/>
      </dsp:nvSpPr>
      <dsp:spPr>
        <a:xfrm>
          <a:off x="291419" y="2501492"/>
          <a:ext cx="1376732" cy="137673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51DC2F-187C-42DB-8E15-23C434D88F6E}">
      <dsp:nvSpPr>
        <dsp:cNvPr id="0" name=""/>
        <dsp:cNvSpPr/>
      </dsp:nvSpPr>
      <dsp:spPr>
        <a:xfrm>
          <a:off x="580533" y="2790606"/>
          <a:ext cx="798505" cy="7985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AEEE4B-3647-4B99-89D6-5E5767F1C5EC}">
      <dsp:nvSpPr>
        <dsp:cNvPr id="0" name=""/>
        <dsp:cNvSpPr/>
      </dsp:nvSpPr>
      <dsp:spPr>
        <a:xfrm>
          <a:off x="1963167" y="2501492"/>
          <a:ext cx="3245156" cy="1376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a:t>Drawing the Line using the position of Contour</a:t>
          </a:r>
          <a:endParaRPr lang="en-US" sz="2400" kern="1200">
            <a:latin typeface="Rockwell"/>
          </a:endParaRPr>
        </a:p>
      </dsp:txBody>
      <dsp:txXfrm>
        <a:off x="1963167" y="2501492"/>
        <a:ext cx="3245156" cy="1376732"/>
      </dsp:txXfrm>
    </dsp:sp>
    <dsp:sp modelId="{376EA329-865A-4C0B-99A4-2FE93791C5FB}">
      <dsp:nvSpPr>
        <dsp:cNvPr id="0" name=""/>
        <dsp:cNvSpPr/>
      </dsp:nvSpPr>
      <dsp:spPr>
        <a:xfrm>
          <a:off x="5773766" y="2501492"/>
          <a:ext cx="1376732" cy="137673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13AB7A-9C7F-48FF-A97D-C46184672B60}">
      <dsp:nvSpPr>
        <dsp:cNvPr id="0" name=""/>
        <dsp:cNvSpPr/>
      </dsp:nvSpPr>
      <dsp:spPr>
        <a:xfrm>
          <a:off x="6062880" y="2790606"/>
          <a:ext cx="798505" cy="7985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7AA4FE-DF23-4A46-8755-C7F156630B30}">
      <dsp:nvSpPr>
        <dsp:cNvPr id="0" name=""/>
        <dsp:cNvSpPr/>
      </dsp:nvSpPr>
      <dsp:spPr>
        <a:xfrm>
          <a:off x="7445513" y="2501492"/>
          <a:ext cx="3245156" cy="1376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b="1" kern="1200"/>
            <a:t>Drawing the points</a:t>
          </a:r>
          <a:endParaRPr lang="en-US" sz="2400" kern="1200">
            <a:latin typeface="Rockwell"/>
          </a:endParaRPr>
        </a:p>
      </dsp:txBody>
      <dsp:txXfrm>
        <a:off x="7445513" y="2501492"/>
        <a:ext cx="3245156" cy="137673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1E986B-D3E4-43EA-9D06-8679EA7DE7DB}">
      <dsp:nvSpPr>
        <dsp:cNvPr id="0" name=""/>
        <dsp:cNvSpPr/>
      </dsp:nvSpPr>
      <dsp:spPr>
        <a:xfrm>
          <a:off x="0" y="21978"/>
          <a:ext cx="10982090" cy="1376139"/>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dirty="0">
              <a:latin typeface="Rockwell"/>
            </a:rPr>
            <a:t> </a:t>
          </a:r>
          <a:r>
            <a:rPr lang="en-US" sz="1800" kern="1200" dirty="0"/>
            <a:t>The incoming image from the webcam is to be converted to the</a:t>
          </a:r>
          <a:r>
            <a:rPr lang="en-US" sz="1800" kern="1200" dirty="0">
              <a:latin typeface="Rockwell"/>
            </a:rPr>
            <a:t> HSV color space </a:t>
          </a:r>
          <a:r>
            <a:rPr lang="en-US" sz="1800" kern="1200" dirty="0"/>
            <a:t>for </a:t>
          </a:r>
          <a:r>
            <a:rPr lang="en-US" sz="1800" b="1" kern="1200" dirty="0"/>
            <a:t>detecting the colored object at the tip of finger.</a:t>
          </a:r>
          <a:r>
            <a:rPr lang="en-US" sz="1800" kern="1200" dirty="0"/>
            <a:t> The code converts the incoming image to the HSV space, which is </a:t>
          </a:r>
          <a:r>
            <a:rPr lang="en-US" sz="1800" b="1" kern="1200" dirty="0"/>
            <a:t>very suitable and perfect color space for Color tracking.</a:t>
          </a:r>
          <a:endParaRPr lang="en-US" sz="1800" kern="1200" dirty="0"/>
        </a:p>
      </dsp:txBody>
      <dsp:txXfrm>
        <a:off x="67178" y="89156"/>
        <a:ext cx="10847734" cy="1241783"/>
      </dsp:txXfrm>
    </dsp:sp>
    <dsp:sp modelId="{61C53891-F135-46EC-B276-1C7904B319A0}">
      <dsp:nvSpPr>
        <dsp:cNvPr id="0" name=""/>
        <dsp:cNvSpPr/>
      </dsp:nvSpPr>
      <dsp:spPr>
        <a:xfrm>
          <a:off x="0" y="1449957"/>
          <a:ext cx="10982090" cy="1376139"/>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dirty="0"/>
            <a:t>We have made </a:t>
          </a:r>
          <a:r>
            <a:rPr lang="en-US" sz="1800" kern="1200" dirty="0">
              <a:latin typeface="Rockwell"/>
            </a:rPr>
            <a:t>Trackbars to</a:t>
          </a:r>
          <a:r>
            <a:rPr lang="en-US" sz="1800" kern="1200" dirty="0"/>
            <a:t> arrange the HSV values to the required range of color of the colored object that are placed at our finger. The various HUE and other ranges of different colors can be seen t</a:t>
          </a:r>
          <a:r>
            <a:rPr lang="en-US" sz="1800" kern="1200" dirty="0">
              <a:latin typeface="Rockwell"/>
            </a:rPr>
            <a:t>here</a:t>
          </a:r>
          <a:endParaRPr lang="en-US" sz="1800" kern="1200" dirty="0"/>
        </a:p>
      </dsp:txBody>
      <dsp:txXfrm>
        <a:off x="67178" y="1517135"/>
        <a:ext cx="10847734" cy="1241783"/>
      </dsp:txXfrm>
    </dsp:sp>
    <dsp:sp modelId="{39783419-852A-43A8-AA3B-33A78D7EC569}">
      <dsp:nvSpPr>
        <dsp:cNvPr id="0" name=""/>
        <dsp:cNvSpPr/>
      </dsp:nvSpPr>
      <dsp:spPr>
        <a:xfrm>
          <a:off x="0" y="2877937"/>
          <a:ext cx="10982090" cy="1376139"/>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a:t>Now, When the trackbars are setup, we will get the realtime value from the trackbars and create range. This range is a numpy </a:t>
          </a:r>
          <a:r>
            <a:rPr lang="en-US" sz="1800" kern="1200">
              <a:latin typeface="Rockwell"/>
            </a:rPr>
            <a:t> </a:t>
          </a:r>
          <a:r>
            <a:rPr lang="en-US" sz="1800" kern="1200"/>
            <a:t>structure which is used to be passed in the function cv2.inrange( </a:t>
          </a:r>
          <a:r>
            <a:rPr lang="en-US" sz="1800" kern="1200">
              <a:latin typeface="Rockwell"/>
            </a:rPr>
            <a:t>) </a:t>
          </a:r>
          <a:r>
            <a:rPr lang="en-US" sz="1800" kern="1200"/>
            <a:t>This function returns the Mask on the colored object. This Mask is a black and white image with white pixels at the position of the desired color.</a:t>
          </a:r>
        </a:p>
      </dsp:txBody>
      <dsp:txXfrm>
        <a:off x="67178" y="2945115"/>
        <a:ext cx="10847734" cy="124178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3004C7-DF1E-4C29-8B8A-4238EE95C2A3}">
      <dsp:nvSpPr>
        <dsp:cNvPr id="0" name=""/>
        <dsp:cNvSpPr/>
      </dsp:nvSpPr>
      <dsp:spPr>
        <a:xfrm>
          <a:off x="0" y="59619"/>
          <a:ext cx="10515600" cy="137613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dirty="0"/>
            <a:t>We will form a python deque</a:t>
          </a:r>
          <a:r>
            <a:rPr lang="en-US" sz="1800" kern="1200" dirty="0">
              <a:latin typeface="Rockwell"/>
            </a:rPr>
            <a:t> </a:t>
          </a:r>
          <a:r>
            <a:rPr lang="en-US" sz="1800" kern="1200" dirty="0"/>
            <a:t>(A data Structure). The deque will store the position of the contour on each successive frame and we will use these stored points to make a line using OpenCV drawing functions.</a:t>
          </a:r>
        </a:p>
      </dsp:txBody>
      <dsp:txXfrm>
        <a:off x="67178" y="126797"/>
        <a:ext cx="10381244" cy="1241783"/>
      </dsp:txXfrm>
    </dsp:sp>
    <dsp:sp modelId="{A59B28BC-1853-45BE-893B-FE2B1761F627}">
      <dsp:nvSpPr>
        <dsp:cNvPr id="0" name=""/>
        <dsp:cNvSpPr/>
      </dsp:nvSpPr>
      <dsp:spPr>
        <a:xfrm>
          <a:off x="0" y="1487599"/>
          <a:ext cx="10515600" cy="1376139"/>
        </a:xfrm>
        <a:prstGeom prst="roundRect">
          <a:avLst/>
        </a:prstGeom>
        <a:solidFill>
          <a:schemeClr val="accent2">
            <a:hueOff val="-199973"/>
            <a:satOff val="-24193"/>
            <a:lumOff val="-115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Now, we will use the position of the contour to make decision, if we want to click on a button or we want to draw on the sheet. We have arranged some of the buttons on the top of Canvas, if the pointer comes into their area, we will trigger their method. We have four buttons on the canvas, drawn using OpenCV.</a:t>
          </a:r>
        </a:p>
      </dsp:txBody>
      <dsp:txXfrm>
        <a:off x="67178" y="1554777"/>
        <a:ext cx="10381244" cy="1241783"/>
      </dsp:txXfrm>
    </dsp:sp>
    <dsp:sp modelId="{A1E1E345-14FE-4639-A799-634D27A25F23}">
      <dsp:nvSpPr>
        <dsp:cNvPr id="0" name=""/>
        <dsp:cNvSpPr/>
      </dsp:nvSpPr>
      <dsp:spPr>
        <a:xfrm>
          <a:off x="0" y="2876008"/>
          <a:ext cx="10515600" cy="1376139"/>
        </a:xfrm>
        <a:prstGeom prst="roundRect">
          <a:avLst/>
        </a:prstGeom>
        <a:solidFill>
          <a:schemeClr val="accent2">
            <a:hueOff val="-399945"/>
            <a:satOff val="-48385"/>
            <a:lumOff val="-231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Firstly Make Four deques, for four distinct colors of the project :</a:t>
          </a:r>
          <a:endParaRPr lang="en-US" sz="1800" kern="1200" dirty="0"/>
        </a:p>
      </dsp:txBody>
      <dsp:txXfrm>
        <a:off x="67178" y="2943186"/>
        <a:ext cx="10381244" cy="124178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F1DEFD-C905-41A7-A65D-3B616D40857E}">
      <dsp:nvSpPr>
        <dsp:cNvPr id="0" name=""/>
        <dsp:cNvSpPr/>
      </dsp:nvSpPr>
      <dsp:spPr>
        <a:xfrm>
          <a:off x="0" y="2853"/>
          <a:ext cx="6173409"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242EF5-394D-4BA6-92B8-D90A3FB6FC47}">
      <dsp:nvSpPr>
        <dsp:cNvPr id="0" name=""/>
        <dsp:cNvSpPr/>
      </dsp:nvSpPr>
      <dsp:spPr>
        <a:xfrm>
          <a:off x="0" y="2853"/>
          <a:ext cx="6173409" cy="97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Clear : Which clears the screen by emptying the deques.</a:t>
          </a:r>
        </a:p>
      </dsp:txBody>
      <dsp:txXfrm>
        <a:off x="0" y="2853"/>
        <a:ext cx="6173409" cy="972960"/>
      </dsp:txXfrm>
    </dsp:sp>
    <dsp:sp modelId="{896C9E2A-7514-45C9-A09B-00D7D3422F22}">
      <dsp:nvSpPr>
        <dsp:cNvPr id="0" name=""/>
        <dsp:cNvSpPr/>
      </dsp:nvSpPr>
      <dsp:spPr>
        <a:xfrm>
          <a:off x="0" y="975813"/>
          <a:ext cx="6173409"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595236-6A5E-4B50-96D6-C1BC6D67A831}">
      <dsp:nvSpPr>
        <dsp:cNvPr id="0" name=""/>
        <dsp:cNvSpPr/>
      </dsp:nvSpPr>
      <dsp:spPr>
        <a:xfrm>
          <a:off x="0" y="975813"/>
          <a:ext cx="6173409" cy="97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Red : Changes the marker to red color using color array.</a:t>
          </a:r>
        </a:p>
      </dsp:txBody>
      <dsp:txXfrm>
        <a:off x="0" y="975813"/>
        <a:ext cx="6173409" cy="972960"/>
      </dsp:txXfrm>
    </dsp:sp>
    <dsp:sp modelId="{FE2D2AB7-85FA-43C6-A069-B9148CDD14E9}">
      <dsp:nvSpPr>
        <dsp:cNvPr id="0" name=""/>
        <dsp:cNvSpPr/>
      </dsp:nvSpPr>
      <dsp:spPr>
        <a:xfrm>
          <a:off x="0" y="1948774"/>
          <a:ext cx="6173409"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606791-C8A4-4D9A-BF75-D19E144C4C8B}">
      <dsp:nvSpPr>
        <dsp:cNvPr id="0" name=""/>
        <dsp:cNvSpPr/>
      </dsp:nvSpPr>
      <dsp:spPr>
        <a:xfrm>
          <a:off x="0" y="1948774"/>
          <a:ext cx="6173409" cy="97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Green : Changes the marker to Green color using color array.</a:t>
          </a:r>
        </a:p>
      </dsp:txBody>
      <dsp:txXfrm>
        <a:off x="0" y="1948774"/>
        <a:ext cx="6173409" cy="972960"/>
      </dsp:txXfrm>
    </dsp:sp>
    <dsp:sp modelId="{0058BEE6-BC68-42EB-B879-0CA79F1AB39C}">
      <dsp:nvSpPr>
        <dsp:cNvPr id="0" name=""/>
        <dsp:cNvSpPr/>
      </dsp:nvSpPr>
      <dsp:spPr>
        <a:xfrm>
          <a:off x="0" y="2921734"/>
          <a:ext cx="6173409"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432891-3E3E-42BC-8697-D33A48B65692}">
      <dsp:nvSpPr>
        <dsp:cNvPr id="0" name=""/>
        <dsp:cNvSpPr/>
      </dsp:nvSpPr>
      <dsp:spPr>
        <a:xfrm>
          <a:off x="0" y="2921734"/>
          <a:ext cx="6173409" cy="97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Yellow : Changes the marker to Yellow color using color array.</a:t>
          </a:r>
        </a:p>
      </dsp:txBody>
      <dsp:txXfrm>
        <a:off x="0" y="2921734"/>
        <a:ext cx="6173409" cy="972960"/>
      </dsp:txXfrm>
    </dsp:sp>
    <dsp:sp modelId="{CEDF444D-E210-4D2F-9FCB-A21F8A83C5E1}">
      <dsp:nvSpPr>
        <dsp:cNvPr id="0" name=""/>
        <dsp:cNvSpPr/>
      </dsp:nvSpPr>
      <dsp:spPr>
        <a:xfrm>
          <a:off x="0" y="3894694"/>
          <a:ext cx="6173409"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0E246A-3BFD-4A33-81CA-4CA37CEB6BCA}">
      <dsp:nvSpPr>
        <dsp:cNvPr id="0" name=""/>
        <dsp:cNvSpPr/>
      </dsp:nvSpPr>
      <dsp:spPr>
        <a:xfrm>
          <a:off x="0" y="3894694"/>
          <a:ext cx="6173409" cy="97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Blue : Changes the marker to Blue color using color array.</a:t>
          </a:r>
        </a:p>
      </dsp:txBody>
      <dsp:txXfrm>
        <a:off x="0" y="3894694"/>
        <a:ext cx="6173409" cy="972960"/>
      </dsp:txXfrm>
    </dsp:sp>
    <dsp:sp modelId="{23311464-81E2-4D92-94A5-662577552500}">
      <dsp:nvSpPr>
        <dsp:cNvPr id="0" name=""/>
        <dsp:cNvSpPr/>
      </dsp:nvSpPr>
      <dsp:spPr>
        <a:xfrm>
          <a:off x="0" y="4867655"/>
          <a:ext cx="6173409"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55C178-372F-462F-817A-91152582A367}">
      <dsp:nvSpPr>
        <dsp:cNvPr id="0" name=""/>
        <dsp:cNvSpPr/>
      </dsp:nvSpPr>
      <dsp:spPr>
        <a:xfrm>
          <a:off x="0" y="4867655"/>
          <a:ext cx="6173409" cy="97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Also, to avoid drawing when contour is not present, We will Put a else condition which will capture that instant.</a:t>
          </a:r>
        </a:p>
      </dsp:txBody>
      <dsp:txXfrm>
        <a:off x="0" y="4867655"/>
        <a:ext cx="6173409" cy="97296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5/24/2021</a:t>
            </a:fld>
            <a:endParaRPr lang="en-US"/>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84989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5/24/2021</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919680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5/24/2021</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17012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5/24/2021</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50620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5/24/2021</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69595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5/24/2021</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66485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5/24/2021</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175873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5/24/2021</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992957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5/24/2021</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75684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5/24/2021</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135175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5/24/2021</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109321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5/24/2021</a:t>
            </a:fld>
            <a:endParaRPr lang="en-US"/>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1672920021"/>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54" r:id="rId6"/>
    <p:sldLayoutId id="2147483750" r:id="rId7"/>
    <p:sldLayoutId id="2147483751" r:id="rId8"/>
    <p:sldLayoutId id="2147483752" r:id="rId9"/>
    <p:sldLayoutId id="2147483753" r:id="rId10"/>
    <p:sldLayoutId id="2147483755"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3" Type="http://schemas.openxmlformats.org/officeDocument/2006/relationships/hyperlink" Target="http://www.finsmes.com/2018/07/how-tech-will-shape-the-future-of-healthcare-in-the-near-future.html" TargetMode="External"/><Relationship Id="rId2" Type="http://schemas.openxmlformats.org/officeDocument/2006/relationships/image" Target="../media/image13.jpeg"/><Relationship Id="rId1" Type="http://schemas.openxmlformats.org/officeDocument/2006/relationships/slideLayout" Target="../slideLayouts/slideLayout3.xml"/><Relationship Id="rId4" Type="http://schemas.openxmlformats.org/officeDocument/2006/relationships/hyperlink" Target="https://creativecommons.org/licenses/by-nc-nd/3.0/"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3" Type="http://schemas.openxmlformats.org/officeDocument/2006/relationships/hyperlink" Target="https://www.hindawi.com/journals/aai/2010/175603/" TargetMode="External"/><Relationship Id="rId2" Type="http://schemas.openxmlformats.org/officeDocument/2006/relationships/image" Target="../media/image11.jpeg"/><Relationship Id="rId1" Type="http://schemas.openxmlformats.org/officeDocument/2006/relationships/slideLayout" Target="../slideLayouts/slideLayout1.xml"/><Relationship Id="rId6" Type="http://schemas.openxmlformats.org/officeDocument/2006/relationships/hyperlink" Target="https://creativecommons.org/licenses/by/3.0/" TargetMode="External"/><Relationship Id="rId5" Type="http://schemas.openxmlformats.org/officeDocument/2006/relationships/hyperlink" Target="https://torange.biz/bright-background-39921" TargetMode="Externa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0" name="Rectangle 19">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22" name="Top left">
            <a:extLst>
              <a:ext uri="{FF2B5EF4-FFF2-40B4-BE49-F238E27FC236}">
                <a16:creationId xmlns:a16="http://schemas.microsoft.com/office/drawing/2014/main" id="{4210BA9D-B4AC-4A1D-B63B-44F10A9A7D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23" name="Freeform: Shape 22">
              <a:extLst>
                <a:ext uri="{FF2B5EF4-FFF2-40B4-BE49-F238E27FC236}">
                  <a16:creationId xmlns:a16="http://schemas.microsoft.com/office/drawing/2014/main" id="{2AB57F67-BA3E-4168-B776-298ABEE40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24" name="Freeform: Shape 23">
              <a:extLst>
                <a:ext uri="{FF2B5EF4-FFF2-40B4-BE49-F238E27FC236}">
                  <a16:creationId xmlns:a16="http://schemas.microsoft.com/office/drawing/2014/main" id="{1A37E474-2AB5-44C2-89C5-00B18BBF0F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3C7682BD-43A7-412C-9D1C-C253EDF7F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CE322CA5-5700-49C5-B2F4-5451AEC68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7FF4B5E5-C2CB-47A0-BDC9-D9560C77B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DC206FD4-2993-45C6-A6D2-945277425E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0AC4F993-F14F-4F25-A6AB-1AD9E2A820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1CD13FF4-3251-4983-B074-BD35A9902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a:p>
          </p:txBody>
        </p:sp>
      </p:grpSp>
      <p:sp>
        <p:nvSpPr>
          <p:cNvPr id="2" name="Title 1"/>
          <p:cNvSpPr>
            <a:spLocks noGrp="1"/>
          </p:cNvSpPr>
          <p:nvPr>
            <p:ph type="ctrTitle"/>
          </p:nvPr>
        </p:nvSpPr>
        <p:spPr>
          <a:xfrm>
            <a:off x="307285" y="431248"/>
            <a:ext cx="3351500" cy="2572013"/>
          </a:xfrm>
        </p:spPr>
        <p:txBody>
          <a:bodyPr anchor="b">
            <a:normAutofit/>
          </a:bodyPr>
          <a:lstStyle/>
          <a:p>
            <a:pPr algn="l"/>
            <a:r>
              <a:rPr lang="en-US" sz="5400">
                <a:cs typeface="Calibri Light"/>
              </a:rPr>
              <a:t>Air canvas</a:t>
            </a:r>
            <a:endParaRPr lang="en-US" sz="5400"/>
          </a:p>
        </p:txBody>
      </p:sp>
      <p:sp>
        <p:nvSpPr>
          <p:cNvPr id="3" name="Subtitle 2"/>
          <p:cNvSpPr>
            <a:spLocks noGrp="1"/>
          </p:cNvSpPr>
          <p:nvPr>
            <p:ph type="subTitle" idx="1"/>
          </p:nvPr>
        </p:nvSpPr>
        <p:spPr>
          <a:xfrm>
            <a:off x="225802" y="4074784"/>
            <a:ext cx="3526579" cy="2054306"/>
          </a:xfrm>
        </p:spPr>
        <p:txBody>
          <a:bodyPr anchor="t">
            <a:normAutofit fontScale="92500" lnSpcReduction="20000"/>
          </a:bodyPr>
          <a:lstStyle/>
          <a:p>
            <a:pPr algn="l"/>
            <a:r>
              <a:rPr lang="en-US" sz="2200">
                <a:cs typeface="Segoe UI"/>
              </a:rPr>
              <a:t>Prepared by:-</a:t>
            </a:r>
          </a:p>
          <a:p>
            <a:pPr algn="l"/>
            <a:r>
              <a:rPr lang="en-US" sz="2200" err="1">
                <a:cs typeface="Segoe UI"/>
              </a:rPr>
              <a:t>Naindeep</a:t>
            </a:r>
            <a:r>
              <a:rPr lang="en-US" sz="2200">
                <a:cs typeface="Segoe UI"/>
              </a:rPr>
              <a:t> Kaur (17CSU221</a:t>
            </a:r>
            <a:endParaRPr lang="en-US" sz="2200"/>
          </a:p>
          <a:p>
            <a:pPr algn="l"/>
            <a:r>
              <a:rPr lang="en-US" sz="2200"/>
              <a:t>Namita (18CSU146)</a:t>
            </a:r>
            <a:endParaRPr lang="en-US" sz="2200">
              <a:cs typeface="Segoe UI"/>
            </a:endParaRPr>
          </a:p>
          <a:p>
            <a:pPr algn="l"/>
            <a:r>
              <a:rPr lang="en-US" sz="2200"/>
              <a:t>Rohit (18CSU179)</a:t>
            </a:r>
            <a:endParaRPr lang="en-US" sz="2200">
              <a:cs typeface="Segoe UI"/>
            </a:endParaRPr>
          </a:p>
          <a:p>
            <a:pPr algn="l"/>
            <a:r>
              <a:rPr lang="en-US" sz="2200"/>
              <a:t>Tanvi (18CSU249)</a:t>
            </a:r>
            <a:endParaRPr lang="en-US" sz="2200">
              <a:cs typeface="Segoe UI"/>
            </a:endParaRPr>
          </a:p>
        </p:txBody>
      </p:sp>
      <p:grpSp>
        <p:nvGrpSpPr>
          <p:cNvPr id="32" name="Cross">
            <a:extLst>
              <a:ext uri="{FF2B5EF4-FFF2-40B4-BE49-F238E27FC236}">
                <a16:creationId xmlns:a16="http://schemas.microsoft.com/office/drawing/2014/main" id="{80F56037-8334-4400-9C7A-A3BEFA96A8A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5264" y="149792"/>
            <a:ext cx="118872" cy="118872"/>
            <a:chOff x="1175347" y="3733800"/>
            <a:chExt cx="118872" cy="118872"/>
          </a:xfrm>
        </p:grpSpPr>
        <p:cxnSp>
          <p:nvCxnSpPr>
            <p:cNvPr id="33" name="Straight Connector 32">
              <a:extLst>
                <a:ext uri="{FF2B5EF4-FFF2-40B4-BE49-F238E27FC236}">
                  <a16:creationId xmlns:a16="http://schemas.microsoft.com/office/drawing/2014/main" id="{060AD0EB-D554-49C4-9728-C64D6D6867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34" name="Straight Connector 33">
              <a:extLst>
                <a:ext uri="{FF2B5EF4-FFF2-40B4-BE49-F238E27FC236}">
                  <a16:creationId xmlns:a16="http://schemas.microsoft.com/office/drawing/2014/main" id="{C9432895-644F-4E09-97C7-F8DB36AAE1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4" name="Picture 3">
            <a:extLst>
              <a:ext uri="{FF2B5EF4-FFF2-40B4-BE49-F238E27FC236}">
                <a16:creationId xmlns:a16="http://schemas.microsoft.com/office/drawing/2014/main" id="{3CE35A9A-22E3-46C1-99E6-7461163330D0}"/>
              </a:ext>
            </a:extLst>
          </p:cNvPr>
          <p:cNvPicPr>
            <a:picLocks noChangeAspect="1"/>
          </p:cNvPicPr>
          <p:nvPr/>
        </p:nvPicPr>
        <p:blipFill rotWithShape="1">
          <a:blip r:embed="rId2"/>
          <a:srcRect t="24113" r="-2" b="-2"/>
          <a:stretch/>
        </p:blipFill>
        <p:spPr>
          <a:xfrm>
            <a:off x="3853059" y="-2420"/>
            <a:ext cx="7735712" cy="7381460"/>
          </a:xfrm>
          <a:prstGeom prst="rect">
            <a:avLst/>
          </a:prstGeom>
        </p:spPr>
      </p:pic>
      <p:grpSp>
        <p:nvGrpSpPr>
          <p:cNvPr id="36" name="Bottom Right">
            <a:extLst>
              <a:ext uri="{FF2B5EF4-FFF2-40B4-BE49-F238E27FC236}">
                <a16:creationId xmlns:a16="http://schemas.microsoft.com/office/drawing/2014/main" id="{6B310A71-665E-47AB-9D80-2D90F7D92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37" name="Freeform: Shape 36">
              <a:extLst>
                <a:ext uri="{FF2B5EF4-FFF2-40B4-BE49-F238E27FC236}">
                  <a16:creationId xmlns:a16="http://schemas.microsoft.com/office/drawing/2014/main" id="{6AD1AF10-782F-4908-A718-EA87EC7170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38" name="Graphic 157">
              <a:extLst>
                <a:ext uri="{FF2B5EF4-FFF2-40B4-BE49-F238E27FC236}">
                  <a16:creationId xmlns:a16="http://schemas.microsoft.com/office/drawing/2014/main" id="{A935357A-B553-44CD-9376-FE1E6057500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7"/>
              <a:chOff x="4114800" y="1423987"/>
              <a:chExt cx="3961542" cy="4007547"/>
            </a:xfrm>
            <a:noFill/>
          </p:grpSpPr>
          <p:sp>
            <p:nvSpPr>
              <p:cNvPr id="40" name="Freeform: Shape 39">
                <a:extLst>
                  <a:ext uri="{FF2B5EF4-FFF2-40B4-BE49-F238E27FC236}">
                    <a16:creationId xmlns:a16="http://schemas.microsoft.com/office/drawing/2014/main" id="{71A180B9-74EE-45CB-8BC1-41E1C07585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41" name="Freeform: Shape 40">
                <a:extLst>
                  <a:ext uri="{FF2B5EF4-FFF2-40B4-BE49-F238E27FC236}">
                    <a16:creationId xmlns:a16="http://schemas.microsoft.com/office/drawing/2014/main" id="{D0ED6DBC-425A-4959-8ACF-4263EEF24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2" name="Freeform: Shape 41">
                <a:extLst>
                  <a:ext uri="{FF2B5EF4-FFF2-40B4-BE49-F238E27FC236}">
                    <a16:creationId xmlns:a16="http://schemas.microsoft.com/office/drawing/2014/main" id="{1B431B70-9FAD-408D-890D-646D484045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8E532E75-ACFE-4179-B41D-039B3B768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1C81F463-8260-4AAF-9233-3FE29293CD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5D51C233-AAFA-43B0-85ED-E42E8DE5E5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0D7BBAB6-5F70-4658-9F1E-4F56C83F0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39" name="Freeform: Shape 38">
              <a:extLst>
                <a:ext uri="{FF2B5EF4-FFF2-40B4-BE49-F238E27FC236}">
                  <a16:creationId xmlns:a16="http://schemas.microsoft.com/office/drawing/2014/main" id="{2FADCFE9-3879-4BEB-8C66-8CDE96527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5" name="Top left">
            <a:extLst>
              <a:ext uri="{FF2B5EF4-FFF2-40B4-BE49-F238E27FC236}">
                <a16:creationId xmlns:a16="http://schemas.microsoft.com/office/drawing/2014/main" id="{32D15CB3-AC64-41F7-86F8-22A111F3D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6" name="Freeform: Shape 15">
              <a:extLst>
                <a:ext uri="{FF2B5EF4-FFF2-40B4-BE49-F238E27FC236}">
                  <a16:creationId xmlns:a16="http://schemas.microsoft.com/office/drawing/2014/main" id="{9B8FAC53-55F6-4B51-8FAD-977E5E7D7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lumMod val="65000"/>
                    <a:lumOff val="35000"/>
                  </a:schemeClr>
                </a:solidFill>
                <a:latin typeface="AvenirNext LT Pro Medium" panose="020B0504020202020204" pitchFamily="34" charset="0"/>
              </a:endParaRPr>
            </a:p>
          </p:txBody>
        </p:sp>
        <p:sp>
          <p:nvSpPr>
            <p:cNvPr id="17" name="Freeform: Shape 16">
              <a:extLst>
                <a:ext uri="{FF2B5EF4-FFF2-40B4-BE49-F238E27FC236}">
                  <a16:creationId xmlns:a16="http://schemas.microsoft.com/office/drawing/2014/main" id="{BC29D267-CD4D-4FD7-8F45-1C8FB4235A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0EFC9A2B-D1CA-4247-836D-EAB80EB5ED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F4F9AB28-B3F0-425B-8E51-E16DDB8536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891B00CE-2CF5-4DF1-A345-4516E2E83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8B332657-F1E9-428F-BA70-8DD848E55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2" name="Freeform: Shape 21">
              <a:extLst>
                <a:ext uri="{FF2B5EF4-FFF2-40B4-BE49-F238E27FC236}">
                  <a16:creationId xmlns:a16="http://schemas.microsoft.com/office/drawing/2014/main" id="{766A6EF8-94C7-4127-9EF9-584AD6885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3" name="Freeform: Shape 22">
              <a:extLst>
                <a:ext uri="{FF2B5EF4-FFF2-40B4-BE49-F238E27FC236}">
                  <a16:creationId xmlns:a16="http://schemas.microsoft.com/office/drawing/2014/main" id="{3B1C2001-8549-4C7B-86AB-049B0C99EF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25" name="Bottom Right">
            <a:extLst>
              <a:ext uri="{FF2B5EF4-FFF2-40B4-BE49-F238E27FC236}">
                <a16:creationId xmlns:a16="http://schemas.microsoft.com/office/drawing/2014/main" id="{921D9B61-CDA2-49D1-82AA-534691496F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6" name="Graphic 157">
              <a:extLst>
                <a:ext uri="{FF2B5EF4-FFF2-40B4-BE49-F238E27FC236}">
                  <a16:creationId xmlns:a16="http://schemas.microsoft.com/office/drawing/2014/main" id="{A202591B-301C-460E-801A-4C116AC08CD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8" name="Freeform: Shape 27">
                <a:extLst>
                  <a:ext uri="{FF2B5EF4-FFF2-40B4-BE49-F238E27FC236}">
                    <a16:creationId xmlns:a16="http://schemas.microsoft.com/office/drawing/2014/main" id="{257EC7EC-4934-4A65-B3AA-6AE3BD0739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201FEC27-F3E2-41E5-8C3B-FF66A13D84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CBFE67A7-A995-43D6-8414-EBB2A758A0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6DB28E40-FF5E-459D-B516-A16554BBBF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9724247A-6615-4D27-80F0-3392762826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3" name="Freeform: Shape 32">
                <a:extLst>
                  <a:ext uri="{FF2B5EF4-FFF2-40B4-BE49-F238E27FC236}">
                    <a16:creationId xmlns:a16="http://schemas.microsoft.com/office/drawing/2014/main" id="{495168B2-CEF6-486B-AD0C-D063CDD98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4" name="Freeform: Shape 33">
                <a:extLst>
                  <a:ext uri="{FF2B5EF4-FFF2-40B4-BE49-F238E27FC236}">
                    <a16:creationId xmlns:a16="http://schemas.microsoft.com/office/drawing/2014/main" id="{E27C133D-9749-4B34-9018-29F3FF86C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7" name="Freeform: Shape 26">
              <a:extLst>
                <a:ext uri="{FF2B5EF4-FFF2-40B4-BE49-F238E27FC236}">
                  <a16:creationId xmlns:a16="http://schemas.microsoft.com/office/drawing/2014/main" id="{10388060-18B7-4BD6-A3C5-F6B8E1467E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6" name="Content Placeholder 2">
            <a:extLst>
              <a:ext uri="{FF2B5EF4-FFF2-40B4-BE49-F238E27FC236}">
                <a16:creationId xmlns:a16="http://schemas.microsoft.com/office/drawing/2014/main" id="{352C9793-296A-4207-B48A-5B503842A1BA}"/>
              </a:ext>
            </a:extLst>
          </p:cNvPr>
          <p:cNvGraphicFramePr>
            <a:graphicFrameLocks noGrp="1"/>
          </p:cNvGraphicFramePr>
          <p:nvPr>
            <p:ph idx="1"/>
            <p:extLst>
              <p:ext uri="{D42A27DB-BD31-4B8C-83A1-F6EECF244321}">
                <p14:modId xmlns:p14="http://schemas.microsoft.com/office/powerpoint/2010/main" val="2990835292"/>
              </p:ext>
            </p:extLst>
          </p:nvPr>
        </p:nvGraphicFramePr>
        <p:xfrm>
          <a:off x="600306" y="1847031"/>
          <a:ext cx="10982090" cy="42760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56488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8" name="Freeform: Shape 11">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9" name="Freeform: Shape 13">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11" name="Freeform: Shape 15">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3"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9" name="Freeform: Shape 18">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15"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8" name="Freeform: Shape 27">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17" name="Rectangle 35">
            <a:extLst>
              <a:ext uri="{FF2B5EF4-FFF2-40B4-BE49-F238E27FC236}">
                <a16:creationId xmlns:a16="http://schemas.microsoft.com/office/drawing/2014/main" id="{AD294E7E-62D8-48F8-A01E-1A457B5CA0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6" name="Rectangle 37">
            <a:extLst>
              <a:ext uri="{FF2B5EF4-FFF2-40B4-BE49-F238E27FC236}">
                <a16:creationId xmlns:a16="http://schemas.microsoft.com/office/drawing/2014/main" id="{FBCADCC9-9C0D-4CE3-8966-44472EFCF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5" name="Rectangle 39">
            <a:extLst>
              <a:ext uri="{FF2B5EF4-FFF2-40B4-BE49-F238E27FC236}">
                <a16:creationId xmlns:a16="http://schemas.microsoft.com/office/drawing/2014/main" id="{05FD221C-EDD3-49D9-90A7-260CECEE1C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blue, clear&#10;&#10;Description automatically generated">
            <a:extLst>
              <a:ext uri="{FF2B5EF4-FFF2-40B4-BE49-F238E27FC236}">
                <a16:creationId xmlns:a16="http://schemas.microsoft.com/office/drawing/2014/main" id="{621B3515-BC14-47DF-94A1-A0521066FDD1}"/>
              </a:ext>
            </a:extLst>
          </p:cNvPr>
          <p:cNvPicPr>
            <a:picLocks noChangeAspect="1"/>
          </p:cNvPicPr>
          <p:nvPr/>
        </p:nvPicPr>
        <p:blipFill rotWithShape="1">
          <a:blip r:embed="rId2">
            <a:alphaModFix amt="70000"/>
            <a:extLst>
              <a:ext uri="{837473B0-CC2E-450A-ABE3-18F120FF3D39}">
                <a1611:picAttrSrcUrl xmlns:a1611="http://schemas.microsoft.com/office/drawing/2016/11/main" r:id="rId3"/>
              </a:ext>
            </a:extLst>
          </a:blip>
          <a:srcRect t="15726" r="-1" b="-1"/>
          <a:stretch/>
        </p:blipFill>
        <p:spPr>
          <a:xfrm>
            <a:off x="20" y="10"/>
            <a:ext cx="12188932" cy="6856614"/>
          </a:xfrm>
          <a:prstGeom prst="rect">
            <a:avLst/>
          </a:prstGeom>
        </p:spPr>
      </p:pic>
      <p:grpSp>
        <p:nvGrpSpPr>
          <p:cNvPr id="37" name="Top Left">
            <a:extLst>
              <a:ext uri="{FF2B5EF4-FFF2-40B4-BE49-F238E27FC236}">
                <a16:creationId xmlns:a16="http://schemas.microsoft.com/office/drawing/2014/main" id="{B858DA4F-B13B-4D82-A95F-CBF114BDDD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 y="1"/>
            <a:ext cx="6711876" cy="4495800"/>
            <a:chOff x="-16788" y="0"/>
            <a:chExt cx="9475836" cy="6347177"/>
          </a:xfrm>
        </p:grpSpPr>
        <p:sp>
          <p:nvSpPr>
            <p:cNvPr id="43" name="Freeform: Shape 42">
              <a:extLst>
                <a:ext uri="{FF2B5EF4-FFF2-40B4-BE49-F238E27FC236}">
                  <a16:creationId xmlns:a16="http://schemas.microsoft.com/office/drawing/2014/main" id="{CA4C0D61-C854-46C1-85D7-10CCCB9522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22951"/>
              <a:ext cx="9345148" cy="6324226"/>
            </a:xfrm>
            <a:custGeom>
              <a:avLst/>
              <a:gdLst>
                <a:gd name="connsiteX0" fmla="*/ 0 w 7097124"/>
                <a:gd name="connsiteY0" fmla="*/ 3198971 h 4802900"/>
                <a:gd name="connsiteX1" fmla="*/ 219837 w 7097124"/>
                <a:gd name="connsiteY1" fmla="*/ 3452527 h 4802900"/>
                <a:gd name="connsiteX2" fmla="*/ 399288 w 7097124"/>
                <a:gd name="connsiteY2" fmla="*/ 3536347 h 4802900"/>
                <a:gd name="connsiteX3" fmla="*/ 744188 w 7097124"/>
                <a:gd name="connsiteY3" fmla="*/ 3536347 h 4802900"/>
                <a:gd name="connsiteX4" fmla="*/ 981456 w 7097124"/>
                <a:gd name="connsiteY4" fmla="*/ 3536347 h 4802900"/>
                <a:gd name="connsiteX5" fmla="*/ 1116997 w 7097124"/>
                <a:gd name="connsiteY5" fmla="*/ 3620167 h 4802900"/>
                <a:gd name="connsiteX6" fmla="*/ 1236631 w 7097124"/>
                <a:gd name="connsiteY6" fmla="*/ 3765804 h 4802900"/>
                <a:gd name="connsiteX7" fmla="*/ 1378172 w 7097124"/>
                <a:gd name="connsiteY7" fmla="*/ 3987260 h 4802900"/>
                <a:gd name="connsiteX8" fmla="*/ 1545622 w 7097124"/>
                <a:gd name="connsiteY8" fmla="*/ 4340352 h 4802900"/>
                <a:gd name="connsiteX9" fmla="*/ 1697165 w 7097124"/>
                <a:gd name="connsiteY9" fmla="*/ 4615625 h 4802900"/>
                <a:gd name="connsiteX10" fmla="*/ 1800892 w 7097124"/>
                <a:gd name="connsiteY10" fmla="*/ 4719352 h 4802900"/>
                <a:gd name="connsiteX11" fmla="*/ 2205609 w 7097124"/>
                <a:gd name="connsiteY11" fmla="*/ 4765262 h 4802900"/>
                <a:gd name="connsiteX12" fmla="*/ 2658237 w 7097124"/>
                <a:gd name="connsiteY12" fmla="*/ 4721352 h 4802900"/>
                <a:gd name="connsiteX13" fmla="*/ 2825686 w 7097124"/>
                <a:gd name="connsiteY13" fmla="*/ 4701445 h 4802900"/>
                <a:gd name="connsiteX14" fmla="*/ 3124772 w 7097124"/>
                <a:gd name="connsiteY14" fmla="*/ 4759262 h 4802900"/>
                <a:gd name="connsiteX15" fmla="*/ 3435858 w 7097124"/>
                <a:gd name="connsiteY15" fmla="*/ 4801172 h 4802900"/>
                <a:gd name="connsiteX16" fmla="*/ 3718941 w 7097124"/>
                <a:gd name="connsiteY16" fmla="*/ 4775264 h 4802900"/>
                <a:gd name="connsiteX17" fmla="*/ 3992118 w 7097124"/>
                <a:gd name="connsiteY17" fmla="*/ 4619625 h 4802900"/>
                <a:gd name="connsiteX18" fmla="*/ 4219385 w 7097124"/>
                <a:gd name="connsiteY18" fmla="*/ 4408170 h 4802900"/>
                <a:gd name="connsiteX19" fmla="*/ 4564285 w 7097124"/>
                <a:gd name="connsiteY19" fmla="*/ 4031171 h 4802900"/>
                <a:gd name="connsiteX20" fmla="*/ 4871371 w 7097124"/>
                <a:gd name="connsiteY20" fmla="*/ 3694081 h 4802900"/>
                <a:gd name="connsiteX21" fmla="*/ 5292090 w 7097124"/>
                <a:gd name="connsiteY21" fmla="*/ 3241262 h 4802900"/>
                <a:gd name="connsiteX22" fmla="*/ 5551265 w 7097124"/>
                <a:gd name="connsiteY22" fmla="*/ 2874169 h 4802900"/>
                <a:gd name="connsiteX23" fmla="*/ 5788533 w 7097124"/>
                <a:gd name="connsiteY23" fmla="*/ 2409349 h 4802900"/>
                <a:gd name="connsiteX24" fmla="*/ 5959983 w 7097124"/>
                <a:gd name="connsiteY24" fmla="*/ 2106168 h 4802900"/>
                <a:gd name="connsiteX25" fmla="*/ 6209252 w 7097124"/>
                <a:gd name="connsiteY25" fmla="*/ 1872806 h 4802900"/>
                <a:gd name="connsiteX26" fmla="*/ 6510338 w 7097124"/>
                <a:gd name="connsiteY26" fmla="*/ 1613440 h 4802900"/>
                <a:gd name="connsiteX27" fmla="*/ 6779514 w 7097124"/>
                <a:gd name="connsiteY27" fmla="*/ 1344168 h 4802900"/>
                <a:gd name="connsiteX28" fmla="*/ 6994874 w 7097124"/>
                <a:gd name="connsiteY28" fmla="*/ 987076 h 4802900"/>
                <a:gd name="connsiteX29" fmla="*/ 7094601 w 7097124"/>
                <a:gd name="connsiteY29" fmla="*/ 685895 h 4802900"/>
                <a:gd name="connsiteX30" fmla="*/ 6947059 w 7097124"/>
                <a:gd name="connsiteY30" fmla="*/ 227076 h 4802900"/>
                <a:gd name="connsiteX31" fmla="*/ 6739128 w 7097124"/>
                <a:gd name="connsiteY31" fmla="*/ 0 h 480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097124" h="4802900">
                  <a:moveTo>
                    <a:pt x="0" y="3198971"/>
                  </a:moveTo>
                  <a:cubicBezTo>
                    <a:pt x="32385" y="3249454"/>
                    <a:pt x="174403" y="3413570"/>
                    <a:pt x="219837" y="3452527"/>
                  </a:cubicBezTo>
                  <a:cubicBezTo>
                    <a:pt x="270701" y="3496151"/>
                    <a:pt x="333756" y="3521869"/>
                    <a:pt x="399288" y="3536347"/>
                  </a:cubicBezTo>
                  <a:cubicBezTo>
                    <a:pt x="512254" y="3561207"/>
                    <a:pt x="629222" y="3550634"/>
                    <a:pt x="744188" y="3536347"/>
                  </a:cubicBezTo>
                  <a:cubicBezTo>
                    <a:pt x="823817" y="3526441"/>
                    <a:pt x="905066" y="3513201"/>
                    <a:pt x="981456" y="3536347"/>
                  </a:cubicBezTo>
                  <a:cubicBezTo>
                    <a:pt x="1032986" y="3551968"/>
                    <a:pt x="1077944" y="3582924"/>
                    <a:pt x="1116997" y="3620167"/>
                  </a:cubicBezTo>
                  <a:cubicBezTo>
                    <a:pt x="1162526" y="3663601"/>
                    <a:pt x="1200245" y="3714369"/>
                    <a:pt x="1236631" y="3765804"/>
                  </a:cubicBezTo>
                  <a:cubicBezTo>
                    <a:pt x="1287304" y="3837337"/>
                    <a:pt x="1336167" y="3910298"/>
                    <a:pt x="1378172" y="3987260"/>
                  </a:cubicBezTo>
                  <a:cubicBezTo>
                    <a:pt x="1440656" y="4101560"/>
                    <a:pt x="1491425" y="4221766"/>
                    <a:pt x="1545622" y="4340352"/>
                  </a:cubicBezTo>
                  <a:cubicBezTo>
                    <a:pt x="1589342" y="4435888"/>
                    <a:pt x="1636014" y="4530376"/>
                    <a:pt x="1697165" y="4615625"/>
                  </a:cubicBezTo>
                  <a:cubicBezTo>
                    <a:pt x="1726025" y="4655820"/>
                    <a:pt x="1759553" y="4692396"/>
                    <a:pt x="1800892" y="4719352"/>
                  </a:cubicBezTo>
                  <a:cubicBezTo>
                    <a:pt x="1917097" y="4795076"/>
                    <a:pt x="2065592" y="4776121"/>
                    <a:pt x="2205609" y="4765262"/>
                  </a:cubicBezTo>
                  <a:cubicBezTo>
                    <a:pt x="2356866" y="4753452"/>
                    <a:pt x="2508599" y="4746117"/>
                    <a:pt x="2658237" y="4721352"/>
                  </a:cubicBezTo>
                  <a:cubicBezTo>
                    <a:pt x="2713863" y="4712208"/>
                    <a:pt x="2769394" y="4701445"/>
                    <a:pt x="2825686" y="4701445"/>
                  </a:cubicBezTo>
                  <a:cubicBezTo>
                    <a:pt x="2927509" y="4701254"/>
                    <a:pt x="3025331" y="4736116"/>
                    <a:pt x="3124772" y="4759262"/>
                  </a:cubicBezTo>
                  <a:cubicBezTo>
                    <a:pt x="3226880" y="4782979"/>
                    <a:pt x="3331083" y="4796219"/>
                    <a:pt x="3435858" y="4801172"/>
                  </a:cubicBezTo>
                  <a:cubicBezTo>
                    <a:pt x="3531394" y="4805648"/>
                    <a:pt x="3627692" y="4802886"/>
                    <a:pt x="3718941" y="4775264"/>
                  </a:cubicBezTo>
                  <a:cubicBezTo>
                    <a:pt x="3820001" y="4744593"/>
                    <a:pt x="3909441" y="4685824"/>
                    <a:pt x="3992118" y="4619625"/>
                  </a:cubicBezTo>
                  <a:cubicBezTo>
                    <a:pt x="4072985" y="4554951"/>
                    <a:pt x="4147376" y="4482656"/>
                    <a:pt x="4219385" y="4408170"/>
                  </a:cubicBezTo>
                  <a:cubicBezTo>
                    <a:pt x="4337780" y="4285679"/>
                    <a:pt x="4450937" y="4158234"/>
                    <a:pt x="4564285" y="4031171"/>
                  </a:cubicBezTo>
                  <a:cubicBezTo>
                    <a:pt x="4665536" y="3917728"/>
                    <a:pt x="4767072" y="3804666"/>
                    <a:pt x="4871371" y="3694081"/>
                  </a:cubicBezTo>
                  <a:cubicBezTo>
                    <a:pt x="5012722" y="3544062"/>
                    <a:pt x="5160455" y="3399854"/>
                    <a:pt x="5292090" y="3241262"/>
                  </a:cubicBezTo>
                  <a:cubicBezTo>
                    <a:pt x="5387912" y="3125819"/>
                    <a:pt x="5474970" y="3003328"/>
                    <a:pt x="5551265" y="2874169"/>
                  </a:cubicBezTo>
                  <a:cubicBezTo>
                    <a:pt x="5639848" y="2724341"/>
                    <a:pt x="5714524" y="2566987"/>
                    <a:pt x="5788533" y="2409349"/>
                  </a:cubicBezTo>
                  <a:cubicBezTo>
                    <a:pt x="5838064" y="2303812"/>
                    <a:pt x="5887593" y="2197322"/>
                    <a:pt x="5959983" y="2106168"/>
                  </a:cubicBezTo>
                  <a:cubicBezTo>
                    <a:pt x="6030945" y="2016824"/>
                    <a:pt x="6121051" y="1945481"/>
                    <a:pt x="6209252" y="1872806"/>
                  </a:cubicBezTo>
                  <a:cubicBezTo>
                    <a:pt x="6311456" y="1788509"/>
                    <a:pt x="6410897" y="1701070"/>
                    <a:pt x="6510338" y="1613440"/>
                  </a:cubicBezTo>
                  <a:cubicBezTo>
                    <a:pt x="6605874" y="1529334"/>
                    <a:pt x="6700076" y="1443419"/>
                    <a:pt x="6779514" y="1344168"/>
                  </a:cubicBezTo>
                  <a:cubicBezTo>
                    <a:pt x="6866573" y="1235393"/>
                    <a:pt x="6933248" y="1112139"/>
                    <a:pt x="6994874" y="987076"/>
                  </a:cubicBezTo>
                  <a:cubicBezTo>
                    <a:pt x="7042118" y="891159"/>
                    <a:pt x="7084219" y="792004"/>
                    <a:pt x="7094601" y="685895"/>
                  </a:cubicBezTo>
                  <a:cubicBezTo>
                    <a:pt x="7110699" y="520732"/>
                    <a:pt x="7048405" y="359093"/>
                    <a:pt x="6947059" y="227076"/>
                  </a:cubicBezTo>
                  <a:cubicBezTo>
                    <a:pt x="6861430" y="115538"/>
                    <a:pt x="6739128" y="0"/>
                    <a:pt x="6739128" y="0"/>
                  </a:cubicBezTo>
                </a:path>
              </a:pathLst>
            </a:custGeom>
            <a:noFill/>
            <a:ln w="12700" cap="rnd">
              <a:solidFill>
                <a:schemeClr val="bg2">
                  <a:alpha val="24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BC0CC377-89ED-4A85-84B3-011B44D54D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540" y="12542"/>
              <a:ext cx="9121489" cy="6188666"/>
            </a:xfrm>
            <a:custGeom>
              <a:avLst/>
              <a:gdLst>
                <a:gd name="connsiteX0" fmla="*/ 0 w 6891548"/>
                <a:gd name="connsiteY0" fmla="*/ 2860739 h 4699949"/>
                <a:gd name="connsiteX1" fmla="*/ 175451 w 6891548"/>
                <a:gd name="connsiteY1" fmla="*/ 3155252 h 4699949"/>
                <a:gd name="connsiteX2" fmla="*/ 341567 w 6891548"/>
                <a:gd name="connsiteY2" fmla="*/ 3294888 h 4699949"/>
                <a:gd name="connsiteX3" fmla="*/ 557594 w 6891548"/>
                <a:gd name="connsiteY3" fmla="*/ 3336417 h 4699949"/>
                <a:gd name="connsiteX4" fmla="*/ 753618 w 6891548"/>
                <a:gd name="connsiteY4" fmla="*/ 3278220 h 4699949"/>
                <a:gd name="connsiteX5" fmla="*/ 858298 w 6891548"/>
                <a:gd name="connsiteY5" fmla="*/ 3151918 h 4699949"/>
                <a:gd name="connsiteX6" fmla="*/ 846677 w 6891548"/>
                <a:gd name="connsiteY6" fmla="*/ 2907506 h 4699949"/>
                <a:gd name="connsiteX7" fmla="*/ 808482 w 6891548"/>
                <a:gd name="connsiteY7" fmla="*/ 2648141 h 4699949"/>
                <a:gd name="connsiteX8" fmla="*/ 785241 w 6891548"/>
                <a:gd name="connsiteY8" fmla="*/ 2513457 h 4699949"/>
                <a:gd name="connsiteX9" fmla="*/ 785241 w 6891548"/>
                <a:gd name="connsiteY9" fmla="*/ 2408682 h 4699949"/>
                <a:gd name="connsiteX10" fmla="*/ 908209 w 6891548"/>
                <a:gd name="connsiteY10" fmla="*/ 2310575 h 4699949"/>
                <a:gd name="connsiteX11" fmla="*/ 1089279 w 6891548"/>
                <a:gd name="connsiteY11" fmla="*/ 2325529 h 4699949"/>
                <a:gd name="connsiteX12" fmla="*/ 1198912 w 6891548"/>
                <a:gd name="connsiteY12" fmla="*/ 2410301 h 4699949"/>
                <a:gd name="connsiteX13" fmla="*/ 1252061 w 6891548"/>
                <a:gd name="connsiteY13" fmla="*/ 2638044 h 4699949"/>
                <a:gd name="connsiteX14" fmla="*/ 1147382 w 6891548"/>
                <a:gd name="connsiteY14" fmla="*/ 2968847 h 4699949"/>
                <a:gd name="connsiteX15" fmla="*/ 1115854 w 6891548"/>
                <a:gd name="connsiteY15" fmla="*/ 3194971 h 4699949"/>
                <a:gd name="connsiteX16" fmla="*/ 1215580 w 6891548"/>
                <a:gd name="connsiteY16" fmla="*/ 3447669 h 4699949"/>
                <a:gd name="connsiteX17" fmla="*/ 1396651 w 6891548"/>
                <a:gd name="connsiteY17" fmla="*/ 3783425 h 4699949"/>
                <a:gd name="connsiteX18" fmla="*/ 1507998 w 6891548"/>
                <a:gd name="connsiteY18" fmla="*/ 4014502 h 4699949"/>
                <a:gd name="connsiteX19" fmla="*/ 1678400 w 6891548"/>
                <a:gd name="connsiteY19" fmla="*/ 4312634 h 4699949"/>
                <a:gd name="connsiteX20" fmla="*/ 1838706 w 6891548"/>
                <a:gd name="connsiteY20" fmla="*/ 4504182 h 4699949"/>
                <a:gd name="connsiteX21" fmla="*/ 1996630 w 6891548"/>
                <a:gd name="connsiteY21" fmla="*/ 4595146 h 4699949"/>
                <a:gd name="connsiteX22" fmla="*/ 2235899 w 6891548"/>
                <a:gd name="connsiteY22" fmla="*/ 4623912 h 4699949"/>
                <a:gd name="connsiteX23" fmla="*/ 2463165 w 6891548"/>
                <a:gd name="connsiteY23" fmla="*/ 4623912 h 4699949"/>
                <a:gd name="connsiteX24" fmla="*/ 2761583 w 6891548"/>
                <a:gd name="connsiteY24" fmla="*/ 4599528 h 4699949"/>
                <a:gd name="connsiteX25" fmla="*/ 2889504 w 6891548"/>
                <a:gd name="connsiteY25" fmla="*/ 4599528 h 4699949"/>
                <a:gd name="connsiteX26" fmla="*/ 3145250 w 6891548"/>
                <a:gd name="connsiteY26" fmla="*/ 4649534 h 4699949"/>
                <a:gd name="connsiteX27" fmla="*/ 3479197 w 6891548"/>
                <a:gd name="connsiteY27" fmla="*/ 4699826 h 4699949"/>
                <a:gd name="connsiteX28" fmla="*/ 3786283 w 6891548"/>
                <a:gd name="connsiteY28" fmla="*/ 4638008 h 4699949"/>
                <a:gd name="connsiteX29" fmla="*/ 3991642 w 6891548"/>
                <a:gd name="connsiteY29" fmla="*/ 4486371 h 4699949"/>
                <a:gd name="connsiteX30" fmla="*/ 4207002 w 6891548"/>
                <a:gd name="connsiteY30" fmla="*/ 4288917 h 4699949"/>
                <a:gd name="connsiteX31" fmla="*/ 4420362 w 6891548"/>
                <a:gd name="connsiteY31" fmla="*/ 4045553 h 4699949"/>
                <a:gd name="connsiteX32" fmla="*/ 4629722 w 6891548"/>
                <a:gd name="connsiteY32" fmla="*/ 3806190 h 4699949"/>
                <a:gd name="connsiteX33" fmla="*/ 4943761 w 6891548"/>
                <a:gd name="connsiteY33" fmla="*/ 3491960 h 4699949"/>
                <a:gd name="connsiteX34" fmla="*/ 5080349 w 6891548"/>
                <a:gd name="connsiteY34" fmla="*/ 3327368 h 4699949"/>
                <a:gd name="connsiteX35" fmla="*/ 5327618 w 6891548"/>
                <a:gd name="connsiteY35" fmla="*/ 3000185 h 4699949"/>
                <a:gd name="connsiteX36" fmla="*/ 5489163 w 6891548"/>
                <a:gd name="connsiteY36" fmla="*/ 2693003 h 4699949"/>
                <a:gd name="connsiteX37" fmla="*/ 5606796 w 6891548"/>
                <a:gd name="connsiteY37" fmla="*/ 2385822 h 4699949"/>
                <a:gd name="connsiteX38" fmla="*/ 5776246 w 6891548"/>
                <a:gd name="connsiteY38" fmla="*/ 2030730 h 4699949"/>
                <a:gd name="connsiteX39" fmla="*/ 5976652 w 6891548"/>
                <a:gd name="connsiteY39" fmla="*/ 1830229 h 4699949"/>
                <a:gd name="connsiteX40" fmla="*/ 6196965 w 6891548"/>
                <a:gd name="connsiteY40" fmla="*/ 1679639 h 4699949"/>
                <a:gd name="connsiteX41" fmla="*/ 6456140 w 6891548"/>
                <a:gd name="connsiteY41" fmla="*/ 1498092 h 4699949"/>
                <a:gd name="connsiteX42" fmla="*/ 6663500 w 6891548"/>
                <a:gd name="connsiteY42" fmla="*/ 1270635 h 4699949"/>
                <a:gd name="connsiteX43" fmla="*/ 6842951 w 6891548"/>
                <a:gd name="connsiteY43" fmla="*/ 947452 h 4699949"/>
                <a:gd name="connsiteX44" fmla="*/ 6890766 w 6891548"/>
                <a:gd name="connsiteY44" fmla="*/ 694087 h 4699949"/>
                <a:gd name="connsiteX45" fmla="*/ 6866858 w 6891548"/>
                <a:gd name="connsiteY45" fmla="*/ 492633 h 4699949"/>
                <a:gd name="connsiteX46" fmla="*/ 6675406 w 6891548"/>
                <a:gd name="connsiteY46" fmla="*/ 233267 h 4699949"/>
                <a:gd name="connsiteX47" fmla="*/ 6422613 w 6891548"/>
                <a:gd name="connsiteY47" fmla="*/ 0 h 4699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891548" h="4699949">
                  <a:moveTo>
                    <a:pt x="0" y="2860739"/>
                  </a:moveTo>
                  <a:cubicBezTo>
                    <a:pt x="32861" y="2919603"/>
                    <a:pt x="133255" y="3102674"/>
                    <a:pt x="175451" y="3155252"/>
                  </a:cubicBezTo>
                  <a:cubicBezTo>
                    <a:pt x="221266" y="3212402"/>
                    <a:pt x="275939" y="3262598"/>
                    <a:pt x="341567" y="3294888"/>
                  </a:cubicBezTo>
                  <a:cubicBezTo>
                    <a:pt x="408432" y="3327845"/>
                    <a:pt x="483108" y="3340132"/>
                    <a:pt x="557594" y="3336417"/>
                  </a:cubicBezTo>
                  <a:cubicBezTo>
                    <a:pt x="626936" y="3332988"/>
                    <a:pt x="695420" y="3315653"/>
                    <a:pt x="753618" y="3278220"/>
                  </a:cubicBezTo>
                  <a:cubicBezTo>
                    <a:pt x="800957" y="3247739"/>
                    <a:pt x="839915" y="3204972"/>
                    <a:pt x="858298" y="3151918"/>
                  </a:cubicBezTo>
                  <a:cubicBezTo>
                    <a:pt x="885349" y="3073718"/>
                    <a:pt x="862203" y="2989803"/>
                    <a:pt x="846677" y="2907506"/>
                  </a:cubicBezTo>
                  <a:cubicBezTo>
                    <a:pt x="830485" y="2821591"/>
                    <a:pt x="822293" y="2734437"/>
                    <a:pt x="808482" y="2648141"/>
                  </a:cubicBezTo>
                  <a:cubicBezTo>
                    <a:pt x="801243" y="2603183"/>
                    <a:pt x="792671" y="2558415"/>
                    <a:pt x="785241" y="2513457"/>
                  </a:cubicBezTo>
                  <a:cubicBezTo>
                    <a:pt x="779431" y="2478405"/>
                    <a:pt x="774383" y="2442401"/>
                    <a:pt x="785241" y="2408682"/>
                  </a:cubicBezTo>
                  <a:cubicBezTo>
                    <a:pt x="802291" y="2355723"/>
                    <a:pt x="853631" y="2324576"/>
                    <a:pt x="908209" y="2310575"/>
                  </a:cubicBezTo>
                  <a:cubicBezTo>
                    <a:pt x="968502" y="2295144"/>
                    <a:pt x="1032129" y="2301050"/>
                    <a:pt x="1089279" y="2325529"/>
                  </a:cubicBezTo>
                  <a:cubicBezTo>
                    <a:pt x="1132523" y="2344007"/>
                    <a:pt x="1170718" y="2372678"/>
                    <a:pt x="1198912" y="2410301"/>
                  </a:cubicBezTo>
                  <a:cubicBezTo>
                    <a:pt x="1247299" y="2474690"/>
                    <a:pt x="1260443" y="2557558"/>
                    <a:pt x="1252061" y="2638044"/>
                  </a:cubicBezTo>
                  <a:cubicBezTo>
                    <a:pt x="1240060" y="2753487"/>
                    <a:pt x="1184148" y="2858357"/>
                    <a:pt x="1147382" y="2968847"/>
                  </a:cubicBezTo>
                  <a:cubicBezTo>
                    <a:pt x="1122998" y="3041999"/>
                    <a:pt x="1106900" y="3118485"/>
                    <a:pt x="1115854" y="3194971"/>
                  </a:cubicBezTo>
                  <a:cubicBezTo>
                    <a:pt x="1126426" y="3285649"/>
                    <a:pt x="1171099" y="3367469"/>
                    <a:pt x="1215580" y="3447669"/>
                  </a:cubicBezTo>
                  <a:cubicBezTo>
                    <a:pt x="1277207" y="3558921"/>
                    <a:pt x="1340072" y="3669602"/>
                    <a:pt x="1396651" y="3783425"/>
                  </a:cubicBezTo>
                  <a:cubicBezTo>
                    <a:pt x="1434751" y="3860006"/>
                    <a:pt x="1469993" y="3937921"/>
                    <a:pt x="1507998" y="4014502"/>
                  </a:cubicBezTo>
                  <a:cubicBezTo>
                    <a:pt x="1558957" y="4117086"/>
                    <a:pt x="1614964" y="4217194"/>
                    <a:pt x="1678400" y="4312634"/>
                  </a:cubicBezTo>
                  <a:cubicBezTo>
                    <a:pt x="1724692" y="4382357"/>
                    <a:pt x="1775079" y="4449890"/>
                    <a:pt x="1838706" y="4504182"/>
                  </a:cubicBezTo>
                  <a:cubicBezTo>
                    <a:pt x="1885379" y="4543997"/>
                    <a:pt x="1938338" y="4576001"/>
                    <a:pt x="1996630" y="4595146"/>
                  </a:cubicBezTo>
                  <a:cubicBezTo>
                    <a:pt x="2073307" y="4620387"/>
                    <a:pt x="2155031" y="4622006"/>
                    <a:pt x="2235899" y="4623912"/>
                  </a:cubicBezTo>
                  <a:cubicBezTo>
                    <a:pt x="2311718" y="4625626"/>
                    <a:pt x="2387536" y="4627531"/>
                    <a:pt x="2463165" y="4623912"/>
                  </a:cubicBezTo>
                  <a:cubicBezTo>
                    <a:pt x="2562892" y="4619149"/>
                    <a:pt x="2661857" y="4605147"/>
                    <a:pt x="2761583" y="4599528"/>
                  </a:cubicBezTo>
                  <a:cubicBezTo>
                    <a:pt x="2804160" y="4597146"/>
                    <a:pt x="2846927" y="4596289"/>
                    <a:pt x="2889504" y="4599528"/>
                  </a:cubicBezTo>
                  <a:cubicBezTo>
                    <a:pt x="2976277" y="4606100"/>
                    <a:pt x="3060573" y="4629246"/>
                    <a:pt x="3145250" y="4649534"/>
                  </a:cubicBezTo>
                  <a:cubicBezTo>
                    <a:pt x="3255074" y="4675918"/>
                    <a:pt x="3366326" y="4698016"/>
                    <a:pt x="3479197" y="4699826"/>
                  </a:cubicBezTo>
                  <a:cubicBezTo>
                    <a:pt x="3585210" y="4701540"/>
                    <a:pt x="3691700" y="4685633"/>
                    <a:pt x="3786283" y="4638008"/>
                  </a:cubicBezTo>
                  <a:cubicBezTo>
                    <a:pt x="3862578" y="4599623"/>
                    <a:pt x="3927253" y="4542758"/>
                    <a:pt x="3991642" y="4486371"/>
                  </a:cubicBezTo>
                  <a:cubicBezTo>
                    <a:pt x="4064984" y="4422172"/>
                    <a:pt x="4138708" y="4358355"/>
                    <a:pt x="4207002" y="4288917"/>
                  </a:cubicBezTo>
                  <a:cubicBezTo>
                    <a:pt x="4282631" y="4211955"/>
                    <a:pt x="4351401" y="4128611"/>
                    <a:pt x="4420362" y="4045553"/>
                  </a:cubicBezTo>
                  <a:cubicBezTo>
                    <a:pt x="4488085" y="3964020"/>
                    <a:pt x="4556379" y="3882676"/>
                    <a:pt x="4629722" y="3806190"/>
                  </a:cubicBezTo>
                  <a:cubicBezTo>
                    <a:pt x="4732211" y="3699224"/>
                    <a:pt x="4844796" y="3602260"/>
                    <a:pt x="4943761" y="3491960"/>
                  </a:cubicBezTo>
                  <a:cubicBezTo>
                    <a:pt x="4991386" y="3438906"/>
                    <a:pt x="5035677" y="3382995"/>
                    <a:pt x="5080349" y="3327368"/>
                  </a:cubicBezTo>
                  <a:cubicBezTo>
                    <a:pt x="5165980" y="3220688"/>
                    <a:pt x="5253419" y="3115151"/>
                    <a:pt x="5327618" y="3000185"/>
                  </a:cubicBezTo>
                  <a:cubicBezTo>
                    <a:pt x="5390483" y="2902839"/>
                    <a:pt x="5443442" y="2799493"/>
                    <a:pt x="5489163" y="2693003"/>
                  </a:cubicBezTo>
                  <a:cubicBezTo>
                    <a:pt x="5532406" y="2592229"/>
                    <a:pt x="5569077" y="2488787"/>
                    <a:pt x="5606796" y="2385822"/>
                  </a:cubicBezTo>
                  <a:cubicBezTo>
                    <a:pt x="5652135" y="2261902"/>
                    <a:pt x="5699093" y="2137410"/>
                    <a:pt x="5776246" y="2030730"/>
                  </a:cubicBezTo>
                  <a:cubicBezTo>
                    <a:pt x="5831872" y="1953768"/>
                    <a:pt x="5901500" y="1888427"/>
                    <a:pt x="5976652" y="1830229"/>
                  </a:cubicBezTo>
                  <a:cubicBezTo>
                    <a:pt x="6047042" y="1775746"/>
                    <a:pt x="6121813" y="1727359"/>
                    <a:pt x="6196965" y="1679639"/>
                  </a:cubicBezTo>
                  <a:cubicBezTo>
                    <a:pt x="6286119" y="1622965"/>
                    <a:pt x="6375940" y="1566767"/>
                    <a:pt x="6456140" y="1498092"/>
                  </a:cubicBezTo>
                  <a:cubicBezTo>
                    <a:pt x="6534341" y="1431227"/>
                    <a:pt x="6602063" y="1353217"/>
                    <a:pt x="6663500" y="1270635"/>
                  </a:cubicBezTo>
                  <a:cubicBezTo>
                    <a:pt x="6737509" y="1171194"/>
                    <a:pt x="6802374" y="1064514"/>
                    <a:pt x="6842951" y="947452"/>
                  </a:cubicBezTo>
                  <a:cubicBezTo>
                    <a:pt x="6871240" y="865823"/>
                    <a:pt x="6887051" y="780383"/>
                    <a:pt x="6890766" y="694087"/>
                  </a:cubicBezTo>
                  <a:cubicBezTo>
                    <a:pt x="6893719" y="625888"/>
                    <a:pt x="6888861" y="557117"/>
                    <a:pt x="6866858" y="492633"/>
                  </a:cubicBezTo>
                  <a:cubicBezTo>
                    <a:pt x="6831616" y="389573"/>
                    <a:pt x="6755511" y="307848"/>
                    <a:pt x="6675406" y="233267"/>
                  </a:cubicBezTo>
                  <a:cubicBezTo>
                    <a:pt x="6607588" y="170402"/>
                    <a:pt x="6496336" y="56007"/>
                    <a:pt x="6422613" y="0"/>
                  </a:cubicBezTo>
                </a:path>
              </a:pathLst>
            </a:custGeom>
            <a:noFill/>
            <a:ln w="12700" cap="rnd">
              <a:solidFill>
                <a:schemeClr val="bg2">
                  <a:alpha val="24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9CC44302-CB8C-48E2-B1CD-BA4D30DA6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0EAC85F3-ABB7-4AE5-A19F-69B28F09A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9439"/>
              <a:ext cx="8755533" cy="5998603"/>
            </a:xfrm>
            <a:custGeom>
              <a:avLst/>
              <a:gdLst>
                <a:gd name="connsiteX0" fmla="*/ 6072569 w 6649344"/>
                <a:gd name="connsiteY0" fmla="*/ 0 h 4555608"/>
                <a:gd name="connsiteX1" fmla="*/ 6201347 w 6649344"/>
                <a:gd name="connsiteY1" fmla="*/ 218218 h 4555608"/>
                <a:gd name="connsiteX2" fmla="*/ 6519101 w 6649344"/>
                <a:gd name="connsiteY2" fmla="*/ 492919 h 4555608"/>
                <a:gd name="connsiteX3" fmla="*/ 6648260 w 6649344"/>
                <a:gd name="connsiteY3" fmla="*/ 789718 h 4555608"/>
                <a:gd name="connsiteX4" fmla="*/ 6574060 w 6649344"/>
                <a:gd name="connsiteY4" fmla="*/ 1096137 h 4555608"/>
                <a:gd name="connsiteX5" fmla="*/ 6385084 w 6649344"/>
                <a:gd name="connsiteY5" fmla="*/ 1349883 h 4555608"/>
                <a:gd name="connsiteX6" fmla="*/ 6126671 w 6649344"/>
                <a:gd name="connsiteY6" fmla="*/ 1515047 h 4555608"/>
                <a:gd name="connsiteX7" fmla="*/ 5851493 w 6649344"/>
                <a:gd name="connsiteY7" fmla="*/ 1632299 h 4555608"/>
                <a:gd name="connsiteX8" fmla="*/ 5679187 w 6649344"/>
                <a:gd name="connsiteY8" fmla="*/ 1759172 h 4555608"/>
                <a:gd name="connsiteX9" fmla="*/ 5564314 w 6649344"/>
                <a:gd name="connsiteY9" fmla="*/ 1962626 h 4555608"/>
                <a:gd name="connsiteX10" fmla="*/ 5470970 w 6649344"/>
                <a:gd name="connsiteY10" fmla="*/ 2245138 h 4555608"/>
                <a:gd name="connsiteX11" fmla="*/ 5406390 w 6649344"/>
                <a:gd name="connsiteY11" fmla="*/ 2467737 h 4555608"/>
                <a:gd name="connsiteX12" fmla="*/ 5327428 w 6649344"/>
                <a:gd name="connsiteY12" fmla="*/ 2723864 h 4555608"/>
                <a:gd name="connsiteX13" fmla="*/ 5198269 w 6649344"/>
                <a:gd name="connsiteY13" fmla="*/ 2970467 h 4555608"/>
                <a:gd name="connsiteX14" fmla="*/ 5085779 w 6649344"/>
                <a:gd name="connsiteY14" fmla="*/ 3147632 h 4555608"/>
                <a:gd name="connsiteX15" fmla="*/ 4839367 w 6649344"/>
                <a:gd name="connsiteY15" fmla="*/ 3461195 h 4555608"/>
                <a:gd name="connsiteX16" fmla="*/ 4639628 w 6649344"/>
                <a:gd name="connsiteY16" fmla="*/ 3661125 h 4555608"/>
                <a:gd name="connsiteX17" fmla="*/ 4467320 w 6649344"/>
                <a:gd name="connsiteY17" fmla="*/ 3833432 h 4555608"/>
                <a:gd name="connsiteX18" fmla="*/ 4292632 w 6649344"/>
                <a:gd name="connsiteY18" fmla="*/ 4008215 h 4555608"/>
                <a:gd name="connsiteX19" fmla="*/ 3976783 w 6649344"/>
                <a:gd name="connsiteY19" fmla="*/ 4324160 h 4555608"/>
                <a:gd name="connsiteX20" fmla="*/ 3793712 w 6649344"/>
                <a:gd name="connsiteY20" fmla="*/ 4478560 h 4555608"/>
                <a:gd name="connsiteX21" fmla="*/ 3509010 w 6649344"/>
                <a:gd name="connsiteY21" fmla="*/ 4555141 h 4555608"/>
                <a:gd name="connsiteX22" fmla="*/ 2982659 w 6649344"/>
                <a:gd name="connsiteY22" fmla="*/ 4488085 h 4555608"/>
                <a:gd name="connsiteX23" fmla="*/ 2420398 w 6649344"/>
                <a:gd name="connsiteY23" fmla="*/ 4488085 h 4555608"/>
                <a:gd name="connsiteX24" fmla="*/ 2176939 w 6649344"/>
                <a:gd name="connsiteY24" fmla="*/ 4463034 h 4555608"/>
                <a:gd name="connsiteX25" fmla="*/ 1810607 w 6649344"/>
                <a:gd name="connsiteY25" fmla="*/ 4272629 h 4555608"/>
                <a:gd name="connsiteX26" fmla="*/ 1615345 w 6649344"/>
                <a:gd name="connsiteY26" fmla="*/ 3953733 h 4555608"/>
                <a:gd name="connsiteX27" fmla="*/ 1455801 w 6649344"/>
                <a:gd name="connsiteY27" fmla="*/ 3613309 h 4555608"/>
                <a:gd name="connsiteX28" fmla="*/ 1362742 w 6649344"/>
                <a:gd name="connsiteY28" fmla="*/ 3309080 h 4555608"/>
                <a:gd name="connsiteX29" fmla="*/ 1429226 w 6649344"/>
                <a:gd name="connsiteY29" fmla="*/ 2865215 h 4555608"/>
                <a:gd name="connsiteX30" fmla="*/ 1493996 w 6649344"/>
                <a:gd name="connsiteY30" fmla="*/ 2444591 h 4555608"/>
                <a:gd name="connsiteX31" fmla="*/ 1379315 w 6649344"/>
                <a:gd name="connsiteY31" fmla="*/ 2240090 h 4555608"/>
                <a:gd name="connsiteX32" fmla="*/ 1243108 w 6649344"/>
                <a:gd name="connsiteY32" fmla="*/ 2156936 h 4555608"/>
                <a:gd name="connsiteX33" fmla="*/ 929069 w 6649344"/>
                <a:gd name="connsiteY33" fmla="*/ 2075498 h 4555608"/>
                <a:gd name="connsiteX34" fmla="*/ 736282 w 6649344"/>
                <a:gd name="connsiteY34" fmla="*/ 2120360 h 4555608"/>
                <a:gd name="connsiteX35" fmla="*/ 443865 w 6649344"/>
                <a:gd name="connsiteY35" fmla="*/ 2266664 h 4555608"/>
                <a:gd name="connsiteX36" fmla="*/ 0 w 6649344"/>
                <a:gd name="connsiteY36" fmla="*/ 2592229 h 455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649344" h="4555608">
                  <a:moveTo>
                    <a:pt x="6072569" y="0"/>
                  </a:moveTo>
                  <a:cubicBezTo>
                    <a:pt x="6092857" y="34576"/>
                    <a:pt x="6094000" y="127349"/>
                    <a:pt x="6201347" y="218218"/>
                  </a:cubicBezTo>
                  <a:cubicBezTo>
                    <a:pt x="6308789" y="309086"/>
                    <a:pt x="6430518" y="383858"/>
                    <a:pt x="6519101" y="492919"/>
                  </a:cubicBezTo>
                  <a:cubicBezTo>
                    <a:pt x="6588919" y="578834"/>
                    <a:pt x="6640449" y="679704"/>
                    <a:pt x="6648260" y="789718"/>
                  </a:cubicBezTo>
                  <a:cubicBezTo>
                    <a:pt x="6655880" y="896303"/>
                    <a:pt x="6622542" y="1000411"/>
                    <a:pt x="6574060" y="1096137"/>
                  </a:cubicBezTo>
                  <a:cubicBezTo>
                    <a:pt x="6526054" y="1191101"/>
                    <a:pt x="6463570" y="1278160"/>
                    <a:pt x="6385084" y="1349883"/>
                  </a:cubicBezTo>
                  <a:cubicBezTo>
                    <a:pt x="6309170" y="1419225"/>
                    <a:pt x="6220397" y="1472660"/>
                    <a:pt x="6126671" y="1515047"/>
                  </a:cubicBezTo>
                  <a:cubicBezTo>
                    <a:pt x="6035707" y="1556194"/>
                    <a:pt x="5940362" y="1586960"/>
                    <a:pt x="5851493" y="1632299"/>
                  </a:cubicBezTo>
                  <a:cubicBezTo>
                    <a:pt x="5787390" y="1665065"/>
                    <a:pt x="5726906" y="1705356"/>
                    <a:pt x="5679187" y="1759172"/>
                  </a:cubicBezTo>
                  <a:cubicBezTo>
                    <a:pt x="5627180" y="1817846"/>
                    <a:pt x="5593176" y="1889569"/>
                    <a:pt x="5564314" y="1962626"/>
                  </a:cubicBezTo>
                  <a:cubicBezTo>
                    <a:pt x="5527834" y="2054923"/>
                    <a:pt x="5499354" y="2149983"/>
                    <a:pt x="5470970" y="2245138"/>
                  </a:cubicBezTo>
                  <a:cubicBezTo>
                    <a:pt x="5448872" y="2319147"/>
                    <a:pt x="5426869" y="2393252"/>
                    <a:pt x="5406390" y="2467737"/>
                  </a:cubicBezTo>
                  <a:cubicBezTo>
                    <a:pt x="5382673" y="2553938"/>
                    <a:pt x="5360765" y="2640902"/>
                    <a:pt x="5327428" y="2723864"/>
                  </a:cubicBezTo>
                  <a:cubicBezTo>
                    <a:pt x="5292757" y="2810066"/>
                    <a:pt x="5246275" y="2890838"/>
                    <a:pt x="5198269" y="2970467"/>
                  </a:cubicBezTo>
                  <a:cubicBezTo>
                    <a:pt x="5162074" y="3030379"/>
                    <a:pt x="5124927" y="3089625"/>
                    <a:pt x="5085779" y="3147632"/>
                  </a:cubicBezTo>
                  <a:cubicBezTo>
                    <a:pt x="5011293" y="3258026"/>
                    <a:pt x="4929854" y="3363659"/>
                    <a:pt x="4839367" y="3461195"/>
                  </a:cubicBezTo>
                  <a:cubicBezTo>
                    <a:pt x="4775264" y="3530251"/>
                    <a:pt x="4706779" y="3595021"/>
                    <a:pt x="4639628" y="3661125"/>
                  </a:cubicBezTo>
                  <a:cubicBezTo>
                    <a:pt x="4581620" y="3717989"/>
                    <a:pt x="4524661" y="3775901"/>
                    <a:pt x="4467320" y="3833432"/>
                  </a:cubicBezTo>
                  <a:cubicBezTo>
                    <a:pt x="4409218" y="3891820"/>
                    <a:pt x="4350925" y="3949922"/>
                    <a:pt x="4292632" y="4008215"/>
                  </a:cubicBezTo>
                  <a:cubicBezTo>
                    <a:pt x="4187285" y="4113467"/>
                    <a:pt x="4082129" y="4218909"/>
                    <a:pt x="3976783" y="4324160"/>
                  </a:cubicBezTo>
                  <a:cubicBezTo>
                    <a:pt x="3920014" y="4380929"/>
                    <a:pt x="3862673" y="4437793"/>
                    <a:pt x="3793712" y="4478560"/>
                  </a:cubicBezTo>
                  <a:cubicBezTo>
                    <a:pt x="3707797" y="4529328"/>
                    <a:pt x="3608832" y="4551712"/>
                    <a:pt x="3509010" y="4555141"/>
                  </a:cubicBezTo>
                  <a:cubicBezTo>
                    <a:pt x="3331845" y="4561237"/>
                    <a:pt x="3159347" y="4506087"/>
                    <a:pt x="2982659" y="4488085"/>
                  </a:cubicBezTo>
                  <a:cubicBezTo>
                    <a:pt x="2796064" y="4469130"/>
                    <a:pt x="2608135" y="4491323"/>
                    <a:pt x="2420398" y="4488085"/>
                  </a:cubicBezTo>
                  <a:cubicBezTo>
                    <a:pt x="2338673" y="4486656"/>
                    <a:pt x="2256949" y="4480084"/>
                    <a:pt x="2176939" y="4463034"/>
                  </a:cubicBezTo>
                  <a:cubicBezTo>
                    <a:pt x="2039207" y="4433697"/>
                    <a:pt x="1908429" y="4373499"/>
                    <a:pt x="1810607" y="4272629"/>
                  </a:cubicBezTo>
                  <a:cubicBezTo>
                    <a:pt x="1723358" y="4182618"/>
                    <a:pt x="1669637" y="4067175"/>
                    <a:pt x="1615345" y="3953733"/>
                  </a:cubicBezTo>
                  <a:cubicBezTo>
                    <a:pt x="1561243" y="3840671"/>
                    <a:pt x="1505807" y="3728180"/>
                    <a:pt x="1455801" y="3613309"/>
                  </a:cubicBezTo>
                  <a:cubicBezTo>
                    <a:pt x="1413129" y="3515392"/>
                    <a:pt x="1374553" y="3414998"/>
                    <a:pt x="1362742" y="3309080"/>
                  </a:cubicBezTo>
                  <a:cubicBezTo>
                    <a:pt x="1346073" y="3158966"/>
                    <a:pt x="1384649" y="3010091"/>
                    <a:pt x="1429226" y="2865215"/>
                  </a:cubicBezTo>
                  <a:cubicBezTo>
                    <a:pt x="1471898" y="2726627"/>
                    <a:pt x="1522190" y="2585657"/>
                    <a:pt x="1493996" y="2444591"/>
                  </a:cubicBezTo>
                  <a:cubicBezTo>
                    <a:pt x="1478280" y="2365915"/>
                    <a:pt x="1439513" y="2293144"/>
                    <a:pt x="1379315" y="2240090"/>
                  </a:cubicBezTo>
                  <a:cubicBezTo>
                    <a:pt x="1339215" y="2204752"/>
                    <a:pt x="1291495" y="2179796"/>
                    <a:pt x="1243108" y="2156936"/>
                  </a:cubicBezTo>
                  <a:cubicBezTo>
                    <a:pt x="1143476" y="2110073"/>
                    <a:pt x="1038511" y="2069973"/>
                    <a:pt x="929069" y="2075498"/>
                  </a:cubicBezTo>
                  <a:cubicBezTo>
                    <a:pt x="862870" y="2078831"/>
                    <a:pt x="799052" y="2098643"/>
                    <a:pt x="736282" y="2120360"/>
                  </a:cubicBezTo>
                  <a:cubicBezTo>
                    <a:pt x="632365" y="2156365"/>
                    <a:pt x="492633" y="2168366"/>
                    <a:pt x="443865" y="2266664"/>
                  </a:cubicBezTo>
                  <a:cubicBezTo>
                    <a:pt x="229648" y="2699480"/>
                    <a:pt x="8858" y="2576036"/>
                    <a:pt x="0" y="2592229"/>
                  </a:cubicBezTo>
                </a:path>
              </a:pathLst>
            </a:custGeom>
            <a:noFill/>
            <a:ln w="12700" cap="rnd">
              <a:solidFill>
                <a:schemeClr val="bg2">
                  <a:alpha val="24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DD6442C7-EA96-48F7-8E52-15B32EDD6E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2542"/>
              <a:ext cx="8335554" cy="5823102"/>
            </a:xfrm>
            <a:custGeom>
              <a:avLst/>
              <a:gdLst>
                <a:gd name="connsiteX0" fmla="*/ 0 w 6330393"/>
                <a:gd name="connsiteY0" fmla="*/ 2249519 h 4422324"/>
                <a:gd name="connsiteX1" fmla="*/ 653129 w 6330393"/>
                <a:gd name="connsiteY1" fmla="*/ 1966532 h 4422324"/>
                <a:gd name="connsiteX2" fmla="*/ 972122 w 6330393"/>
                <a:gd name="connsiteY2" fmla="*/ 1926622 h 4422324"/>
                <a:gd name="connsiteX3" fmla="*/ 1340168 w 6330393"/>
                <a:gd name="connsiteY3" fmla="*/ 2041398 h 4422324"/>
                <a:gd name="connsiteX4" fmla="*/ 1572768 w 6330393"/>
                <a:gd name="connsiteY4" fmla="*/ 2147697 h 4422324"/>
                <a:gd name="connsiteX5" fmla="*/ 1747647 w 6330393"/>
                <a:gd name="connsiteY5" fmla="*/ 2370677 h 4422324"/>
                <a:gd name="connsiteX6" fmla="*/ 1718596 w 6330393"/>
                <a:gd name="connsiteY6" fmla="*/ 2632043 h 4422324"/>
                <a:gd name="connsiteX7" fmla="*/ 1575054 w 6330393"/>
                <a:gd name="connsiteY7" fmla="*/ 2947988 h 4422324"/>
                <a:gd name="connsiteX8" fmla="*/ 1543431 w 6330393"/>
                <a:gd name="connsiteY8" fmla="*/ 3462147 h 4422324"/>
                <a:gd name="connsiteX9" fmla="*/ 1666875 w 6330393"/>
                <a:gd name="connsiteY9" fmla="*/ 3792474 h 4422324"/>
                <a:gd name="connsiteX10" fmla="*/ 1801844 w 6330393"/>
                <a:gd name="connsiteY10" fmla="*/ 4048125 h 4422324"/>
                <a:gd name="connsiteX11" fmla="*/ 2011490 w 6330393"/>
                <a:gd name="connsiteY11" fmla="*/ 4257866 h 4422324"/>
                <a:gd name="connsiteX12" fmla="*/ 2383727 w 6330393"/>
                <a:gd name="connsiteY12" fmla="*/ 4353687 h 4422324"/>
                <a:gd name="connsiteX13" fmla="*/ 2745105 w 6330393"/>
                <a:gd name="connsiteY13" fmla="*/ 4353687 h 4422324"/>
                <a:gd name="connsiteX14" fmla="*/ 3001232 w 6330393"/>
                <a:gd name="connsiteY14" fmla="*/ 4368927 h 4422324"/>
                <a:gd name="connsiteX15" fmla="*/ 3316891 w 6330393"/>
                <a:gd name="connsiteY15" fmla="*/ 4402170 h 4422324"/>
                <a:gd name="connsiteX16" fmla="*/ 3578543 w 6330393"/>
                <a:gd name="connsiteY16" fmla="*/ 4413218 h 4422324"/>
                <a:gd name="connsiteX17" fmla="*/ 3746087 w 6330393"/>
                <a:gd name="connsiteY17" fmla="*/ 4330065 h 4422324"/>
                <a:gd name="connsiteX18" fmla="*/ 3986689 w 6330393"/>
                <a:gd name="connsiteY18" fmla="*/ 4147280 h 4422324"/>
                <a:gd name="connsiteX19" fmla="*/ 4469987 w 6330393"/>
                <a:gd name="connsiteY19" fmla="*/ 3682841 h 4422324"/>
                <a:gd name="connsiteX20" fmla="*/ 4742784 w 6330393"/>
                <a:gd name="connsiteY20" fmla="*/ 3409950 h 4422324"/>
                <a:gd name="connsiteX21" fmla="*/ 5029867 w 6330393"/>
                <a:gd name="connsiteY21" fmla="*/ 3058097 h 4422324"/>
                <a:gd name="connsiteX22" fmla="*/ 5211699 w 6330393"/>
                <a:gd name="connsiteY22" fmla="*/ 2675096 h 4422324"/>
                <a:gd name="connsiteX23" fmla="*/ 5326571 w 6330393"/>
                <a:gd name="connsiteY23" fmla="*/ 2136458 h 4422324"/>
                <a:gd name="connsiteX24" fmla="*/ 5407914 w 6330393"/>
                <a:gd name="connsiteY24" fmla="*/ 1772603 h 4422324"/>
                <a:gd name="connsiteX25" fmla="*/ 5517928 w 6330393"/>
                <a:gd name="connsiteY25" fmla="*/ 1456658 h 4422324"/>
                <a:gd name="connsiteX26" fmla="*/ 5649563 w 6330393"/>
                <a:gd name="connsiteY26" fmla="*/ 1325023 h 4422324"/>
                <a:gd name="connsiteX27" fmla="*/ 5963031 w 6330393"/>
                <a:gd name="connsiteY27" fmla="*/ 1289114 h 4422324"/>
                <a:gd name="connsiteX28" fmla="*/ 6185535 w 6330393"/>
                <a:gd name="connsiteY28" fmla="*/ 1217295 h 4422324"/>
                <a:gd name="connsiteX29" fmla="*/ 6326696 w 6330393"/>
                <a:gd name="connsiteY29" fmla="*/ 992315 h 4422324"/>
                <a:gd name="connsiteX30" fmla="*/ 6305169 w 6330393"/>
                <a:gd name="connsiteY30" fmla="*/ 824770 h 4422324"/>
                <a:gd name="connsiteX31" fmla="*/ 6156865 w 6330393"/>
                <a:gd name="connsiteY31" fmla="*/ 654844 h 4422324"/>
                <a:gd name="connsiteX32" fmla="*/ 5908072 w 6330393"/>
                <a:gd name="connsiteY32" fmla="*/ 506444 h 4422324"/>
                <a:gd name="connsiteX33" fmla="*/ 5606605 w 6330393"/>
                <a:gd name="connsiteY33" fmla="*/ 353282 h 4422324"/>
                <a:gd name="connsiteX34" fmla="*/ 5506117 w 6330393"/>
                <a:gd name="connsiteY34" fmla="*/ 164211 h 4422324"/>
                <a:gd name="connsiteX35" fmla="*/ 5598890 w 6330393"/>
                <a:gd name="connsiteY35" fmla="*/ 0 h 4422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330393" h="4422324">
                  <a:moveTo>
                    <a:pt x="0" y="2249519"/>
                  </a:moveTo>
                  <a:cubicBezTo>
                    <a:pt x="166592" y="2158746"/>
                    <a:pt x="472059" y="2022443"/>
                    <a:pt x="653129" y="1966532"/>
                  </a:cubicBezTo>
                  <a:cubicBezTo>
                    <a:pt x="756761" y="1934528"/>
                    <a:pt x="864489" y="1915573"/>
                    <a:pt x="972122" y="1926622"/>
                  </a:cubicBezTo>
                  <a:cubicBezTo>
                    <a:pt x="1100423" y="1939766"/>
                    <a:pt x="1219581" y="1994630"/>
                    <a:pt x="1340168" y="2041398"/>
                  </a:cubicBezTo>
                  <a:cubicBezTo>
                    <a:pt x="1419987" y="2072354"/>
                    <a:pt x="1501140" y="2101025"/>
                    <a:pt x="1572768" y="2147697"/>
                  </a:cubicBezTo>
                  <a:cubicBezTo>
                    <a:pt x="1654874" y="2201132"/>
                    <a:pt x="1723454" y="2276285"/>
                    <a:pt x="1747647" y="2370677"/>
                  </a:cubicBezTo>
                  <a:cubicBezTo>
                    <a:pt x="1769840" y="2457545"/>
                    <a:pt x="1750981" y="2547842"/>
                    <a:pt x="1718596" y="2632043"/>
                  </a:cubicBezTo>
                  <a:cubicBezTo>
                    <a:pt x="1676876" y="2740152"/>
                    <a:pt x="1615345" y="2839403"/>
                    <a:pt x="1575054" y="2947988"/>
                  </a:cubicBezTo>
                  <a:cubicBezTo>
                    <a:pt x="1514094" y="3112199"/>
                    <a:pt x="1505141" y="3291269"/>
                    <a:pt x="1543431" y="3462147"/>
                  </a:cubicBezTo>
                  <a:cubicBezTo>
                    <a:pt x="1569244" y="3577114"/>
                    <a:pt x="1617536" y="3685318"/>
                    <a:pt x="1666875" y="3792474"/>
                  </a:cubicBezTo>
                  <a:cubicBezTo>
                    <a:pt x="1707261" y="3880199"/>
                    <a:pt x="1748600" y="3967734"/>
                    <a:pt x="1801844" y="4048125"/>
                  </a:cubicBezTo>
                  <a:cubicBezTo>
                    <a:pt x="1857185" y="4131659"/>
                    <a:pt x="1925669" y="4206431"/>
                    <a:pt x="2011490" y="4257866"/>
                  </a:cubicBezTo>
                  <a:cubicBezTo>
                    <a:pt x="2122837" y="4324636"/>
                    <a:pt x="2253615" y="4347020"/>
                    <a:pt x="2383727" y="4353687"/>
                  </a:cubicBezTo>
                  <a:cubicBezTo>
                    <a:pt x="2504027" y="4359879"/>
                    <a:pt x="2624614" y="4351973"/>
                    <a:pt x="2745105" y="4353687"/>
                  </a:cubicBezTo>
                  <a:cubicBezTo>
                    <a:pt x="2830640" y="4354925"/>
                    <a:pt x="2915984" y="4361688"/>
                    <a:pt x="3001232" y="4368927"/>
                  </a:cubicBezTo>
                  <a:cubicBezTo>
                    <a:pt x="3106674" y="4377881"/>
                    <a:pt x="3212211" y="4386739"/>
                    <a:pt x="3316891" y="4402170"/>
                  </a:cubicBezTo>
                  <a:cubicBezTo>
                    <a:pt x="3404426" y="4415028"/>
                    <a:pt x="3493008" y="4433697"/>
                    <a:pt x="3578543" y="4413218"/>
                  </a:cubicBezTo>
                  <a:cubicBezTo>
                    <a:pt x="3639598" y="4398645"/>
                    <a:pt x="3693890" y="4365403"/>
                    <a:pt x="3746087" y="4330065"/>
                  </a:cubicBezTo>
                  <a:cubicBezTo>
                    <a:pt x="3829622" y="4273677"/>
                    <a:pt x="3909727" y="4212431"/>
                    <a:pt x="3986689" y="4147280"/>
                  </a:cubicBezTo>
                  <a:cubicBezTo>
                    <a:pt x="4157282" y="4002881"/>
                    <a:pt x="4311206" y="3840290"/>
                    <a:pt x="4469987" y="3682841"/>
                  </a:cubicBezTo>
                  <a:cubicBezTo>
                    <a:pt x="4561332" y="3592259"/>
                    <a:pt x="4653915" y="3503009"/>
                    <a:pt x="4742784" y="3409950"/>
                  </a:cubicBezTo>
                  <a:cubicBezTo>
                    <a:pt x="4847558" y="3300222"/>
                    <a:pt x="4947190" y="3185255"/>
                    <a:pt x="5029867" y="3058097"/>
                  </a:cubicBezTo>
                  <a:cubicBezTo>
                    <a:pt x="5107305" y="2939129"/>
                    <a:pt x="5168646" y="2810351"/>
                    <a:pt x="5211699" y="2675096"/>
                  </a:cubicBezTo>
                  <a:cubicBezTo>
                    <a:pt x="5267516" y="2500027"/>
                    <a:pt x="5292186" y="2317147"/>
                    <a:pt x="5326571" y="2136458"/>
                  </a:cubicBezTo>
                  <a:cubicBezTo>
                    <a:pt x="5349812" y="2014347"/>
                    <a:pt x="5378672" y="1893380"/>
                    <a:pt x="5407914" y="1772603"/>
                  </a:cubicBezTo>
                  <a:cubicBezTo>
                    <a:pt x="5434299" y="1663446"/>
                    <a:pt x="5460683" y="1552861"/>
                    <a:pt x="5517928" y="1456658"/>
                  </a:cubicBezTo>
                  <a:cubicBezTo>
                    <a:pt x="5550408" y="1402080"/>
                    <a:pt x="5592889" y="1353312"/>
                    <a:pt x="5649563" y="1325023"/>
                  </a:cubicBezTo>
                  <a:cubicBezTo>
                    <a:pt x="5744528" y="1277493"/>
                    <a:pt x="5856065" y="1296924"/>
                    <a:pt x="5963031" y="1289114"/>
                  </a:cubicBezTo>
                  <a:cubicBezTo>
                    <a:pt x="6042279" y="1283303"/>
                    <a:pt x="6120479" y="1262539"/>
                    <a:pt x="6185535" y="1217295"/>
                  </a:cubicBezTo>
                  <a:cubicBezTo>
                    <a:pt x="6261164" y="1164717"/>
                    <a:pt x="6312694" y="1083374"/>
                    <a:pt x="6326696" y="992315"/>
                  </a:cubicBezTo>
                  <a:cubicBezTo>
                    <a:pt x="6335459" y="935450"/>
                    <a:pt x="6328791" y="877253"/>
                    <a:pt x="6305169" y="824770"/>
                  </a:cubicBezTo>
                  <a:cubicBezTo>
                    <a:pt x="6273927" y="755333"/>
                    <a:pt x="6217158" y="701897"/>
                    <a:pt x="6156865" y="654844"/>
                  </a:cubicBezTo>
                  <a:cubicBezTo>
                    <a:pt x="6080379" y="595217"/>
                    <a:pt x="5996750" y="545687"/>
                    <a:pt x="5908072" y="506444"/>
                  </a:cubicBezTo>
                  <a:cubicBezTo>
                    <a:pt x="5803964" y="460343"/>
                    <a:pt x="5692807" y="426815"/>
                    <a:pt x="5606605" y="353282"/>
                  </a:cubicBezTo>
                  <a:cubicBezTo>
                    <a:pt x="5549170" y="304229"/>
                    <a:pt x="5503259" y="238887"/>
                    <a:pt x="5506117" y="164211"/>
                  </a:cubicBezTo>
                  <a:cubicBezTo>
                    <a:pt x="5508213" y="106109"/>
                    <a:pt x="5598890" y="0"/>
                    <a:pt x="5598890" y="0"/>
                  </a:cubicBezTo>
                </a:path>
              </a:pathLst>
            </a:custGeom>
            <a:noFill/>
            <a:ln w="12700" cap="rnd">
              <a:solidFill>
                <a:schemeClr val="bg2">
                  <a:alpha val="24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1ECB895E-B92E-4686-8B6F-BA0F9041C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00" y="12542"/>
              <a:ext cx="3256801" cy="2769035"/>
            </a:xfrm>
            <a:custGeom>
              <a:avLst/>
              <a:gdLst>
                <a:gd name="connsiteX0" fmla="*/ 0 w 2563086"/>
                <a:gd name="connsiteY0" fmla="*/ 2102930 h 2102929"/>
                <a:gd name="connsiteX1" fmla="*/ 625888 w 2563086"/>
                <a:gd name="connsiteY1" fmla="*/ 1834229 h 2102929"/>
                <a:gd name="connsiteX2" fmla="*/ 954024 w 2563086"/>
                <a:gd name="connsiteY2" fmla="*/ 1789938 h 2102929"/>
                <a:gd name="connsiteX3" fmla="*/ 1379125 w 2563086"/>
                <a:gd name="connsiteY3" fmla="*/ 1870329 h 2102929"/>
                <a:gd name="connsiteX4" fmla="*/ 1819466 w 2563086"/>
                <a:gd name="connsiteY4" fmla="*/ 2021300 h 2102929"/>
                <a:gd name="connsiteX5" fmla="*/ 2221040 w 2563086"/>
                <a:gd name="connsiteY5" fmla="*/ 2010251 h 2102929"/>
                <a:gd name="connsiteX6" fmla="*/ 2507647 w 2563086"/>
                <a:gd name="connsiteY6" fmla="*/ 1867567 h 2102929"/>
                <a:gd name="connsiteX7" fmla="*/ 2560225 w 2563086"/>
                <a:gd name="connsiteY7" fmla="*/ 1652873 h 2102929"/>
                <a:gd name="connsiteX8" fmla="*/ 2328958 w 2563086"/>
                <a:gd name="connsiteY8" fmla="*/ 1295495 h 2102929"/>
                <a:gd name="connsiteX9" fmla="*/ 1676686 w 2563086"/>
                <a:gd name="connsiteY9" fmla="*/ 812292 h 2102929"/>
                <a:gd name="connsiteX10" fmla="*/ 1436942 w 2563086"/>
                <a:gd name="connsiteY10" fmla="*/ 669036 h 2102929"/>
                <a:gd name="connsiteX11" fmla="*/ 1157288 w 2563086"/>
                <a:gd name="connsiteY11" fmla="*/ 498634 h 2102929"/>
                <a:gd name="connsiteX12" fmla="*/ 928783 w 2563086"/>
                <a:gd name="connsiteY12" fmla="*/ 355949 h 2102929"/>
                <a:gd name="connsiteX13" fmla="*/ 649510 w 2563086"/>
                <a:gd name="connsiteY13" fmla="*/ 161639 h 2102929"/>
                <a:gd name="connsiteX14" fmla="*/ 373190 w 2563086"/>
                <a:gd name="connsiteY14" fmla="*/ 0 h 210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63086" h="2102929">
                  <a:moveTo>
                    <a:pt x="0" y="2102930"/>
                  </a:moveTo>
                  <a:cubicBezTo>
                    <a:pt x="182499" y="1964341"/>
                    <a:pt x="402717" y="1887855"/>
                    <a:pt x="625888" y="1834229"/>
                  </a:cubicBezTo>
                  <a:cubicBezTo>
                    <a:pt x="733711" y="1808321"/>
                    <a:pt x="843248" y="1789557"/>
                    <a:pt x="954024" y="1789938"/>
                  </a:cubicBezTo>
                  <a:cubicBezTo>
                    <a:pt x="1098995" y="1790414"/>
                    <a:pt x="1241965" y="1822609"/>
                    <a:pt x="1379125" y="1870329"/>
                  </a:cubicBezTo>
                  <a:cubicBezTo>
                    <a:pt x="1526191" y="1921478"/>
                    <a:pt x="1666780" y="1992059"/>
                    <a:pt x="1819466" y="2021300"/>
                  </a:cubicBezTo>
                  <a:cubicBezTo>
                    <a:pt x="1952244" y="2046827"/>
                    <a:pt x="2088356" y="2037112"/>
                    <a:pt x="2221040" y="2010251"/>
                  </a:cubicBezTo>
                  <a:cubicBezTo>
                    <a:pt x="2329720" y="1988249"/>
                    <a:pt x="2440877" y="1954530"/>
                    <a:pt x="2507647" y="1867567"/>
                  </a:cubicBezTo>
                  <a:cubicBezTo>
                    <a:pt x="2554320" y="1806702"/>
                    <a:pt x="2570226" y="1729073"/>
                    <a:pt x="2560225" y="1652873"/>
                  </a:cubicBezTo>
                  <a:cubicBezTo>
                    <a:pt x="2541270" y="1508665"/>
                    <a:pt x="2436019" y="1396175"/>
                    <a:pt x="2328958" y="1295495"/>
                  </a:cubicBezTo>
                  <a:cubicBezTo>
                    <a:pt x="2131314" y="1109567"/>
                    <a:pt x="1908429" y="953643"/>
                    <a:pt x="1676686" y="812292"/>
                  </a:cubicBezTo>
                  <a:cubicBezTo>
                    <a:pt x="1597152" y="763810"/>
                    <a:pt x="1516856" y="716756"/>
                    <a:pt x="1436942" y="669036"/>
                  </a:cubicBezTo>
                  <a:cubicBezTo>
                    <a:pt x="1343216" y="613029"/>
                    <a:pt x="1250442" y="555498"/>
                    <a:pt x="1157288" y="498634"/>
                  </a:cubicBezTo>
                  <a:cubicBezTo>
                    <a:pt x="1080611" y="451866"/>
                    <a:pt x="1003745" y="405479"/>
                    <a:pt x="928783" y="355949"/>
                  </a:cubicBezTo>
                  <a:cubicBezTo>
                    <a:pt x="834200" y="293465"/>
                    <a:pt x="743140" y="225552"/>
                    <a:pt x="649510" y="161639"/>
                  </a:cubicBezTo>
                  <a:cubicBezTo>
                    <a:pt x="539496" y="86487"/>
                    <a:pt x="373190" y="0"/>
                    <a:pt x="373190" y="0"/>
                  </a:cubicBezTo>
                </a:path>
              </a:pathLst>
            </a:custGeom>
            <a:noFill/>
            <a:ln w="12700" cap="rnd">
              <a:solidFill>
                <a:schemeClr val="bg2">
                  <a:alpha val="24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357CEDFC-C202-445C-9D3B-467FB3DCE9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E763FC30-4283-464C-932E-272A62FE5D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88" y="0"/>
              <a:ext cx="12542" cy="12542"/>
            </a:xfrm>
            <a:custGeom>
              <a:avLst/>
              <a:gdLst/>
              <a:ahLst/>
              <a:cxnLst/>
              <a:rect l="l" t="t" r="r" b="b"/>
              <a:pathLst>
                <a:path w="9525" h="9525"/>
              </a:pathLst>
            </a:custGeom>
            <a:noFill/>
            <a:ln w="12700" cap="rnd">
              <a:solidFill>
                <a:schemeClr val="bg2">
                  <a:alpha val="24000"/>
                </a:schemeClr>
              </a:solidFill>
              <a:prstDash val="lgDash"/>
              <a:round/>
            </a:ln>
          </p:spPr>
          <p:txBody>
            <a:bodyPr rtlCol="0" anchor="ctr"/>
            <a:lstStyle/>
            <a:p>
              <a:endParaRPr lang="en-US"/>
            </a:p>
          </p:txBody>
        </p:sp>
        <p:sp>
          <p:nvSpPr>
            <p:cNvPr id="39" name="Freeform: Shape 50">
              <a:extLst>
                <a:ext uri="{FF2B5EF4-FFF2-40B4-BE49-F238E27FC236}">
                  <a16:creationId xmlns:a16="http://schemas.microsoft.com/office/drawing/2014/main" id="{0DE2B79E-20B8-482A-9098-FCAEF6B21B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232906"/>
              <a:ext cx="1832649" cy="1702458"/>
            </a:xfrm>
            <a:custGeom>
              <a:avLst/>
              <a:gdLst>
                <a:gd name="connsiteX0" fmla="*/ 0 w 1391796"/>
                <a:gd name="connsiteY0" fmla="*/ 1292924 h 1292923"/>
                <a:gd name="connsiteX1" fmla="*/ 696563 w 1391796"/>
                <a:gd name="connsiteY1" fmla="*/ 1150906 h 1292923"/>
                <a:gd name="connsiteX2" fmla="*/ 993934 w 1391796"/>
                <a:gd name="connsiteY2" fmla="*/ 1192435 h 1292923"/>
                <a:gd name="connsiteX3" fmla="*/ 1155097 w 1391796"/>
                <a:gd name="connsiteY3" fmla="*/ 1192435 h 1292923"/>
                <a:gd name="connsiteX4" fmla="*/ 1324547 w 1391796"/>
                <a:gd name="connsiteY4" fmla="*/ 1184148 h 1292923"/>
                <a:gd name="connsiteX5" fmla="*/ 1381030 w 1391796"/>
                <a:gd name="connsiteY5" fmla="*/ 1149191 h 1292923"/>
                <a:gd name="connsiteX6" fmla="*/ 1357789 w 1391796"/>
                <a:gd name="connsiteY6" fmla="*/ 1027843 h 1292923"/>
                <a:gd name="connsiteX7" fmla="*/ 1136809 w 1391796"/>
                <a:gd name="connsiteY7" fmla="*/ 838295 h 1292923"/>
                <a:gd name="connsiteX8" fmla="*/ 804482 w 1391796"/>
                <a:gd name="connsiteY8" fmla="*/ 595598 h 1292923"/>
                <a:gd name="connsiteX9" fmla="*/ 530352 w 1391796"/>
                <a:gd name="connsiteY9" fmla="*/ 381191 h 1292923"/>
                <a:gd name="connsiteX10" fmla="*/ 0 w 1391796"/>
                <a:gd name="connsiteY10" fmla="*/ 0 h 12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1796" h="1292923">
                  <a:moveTo>
                    <a:pt x="0" y="1292924"/>
                  </a:moveTo>
                  <a:cubicBezTo>
                    <a:pt x="158877" y="1243108"/>
                    <a:pt x="531019" y="1138047"/>
                    <a:pt x="696563" y="1150906"/>
                  </a:cubicBezTo>
                  <a:cubicBezTo>
                    <a:pt x="796481" y="1158621"/>
                    <a:pt x="894017" y="1185863"/>
                    <a:pt x="993934" y="1192435"/>
                  </a:cubicBezTo>
                  <a:cubicBezTo>
                    <a:pt x="1047559" y="1195959"/>
                    <a:pt x="1101376" y="1192054"/>
                    <a:pt x="1155097" y="1192435"/>
                  </a:cubicBezTo>
                  <a:cubicBezTo>
                    <a:pt x="1212056" y="1192816"/>
                    <a:pt x="1269683" y="1198626"/>
                    <a:pt x="1324547" y="1184148"/>
                  </a:cubicBezTo>
                  <a:cubicBezTo>
                    <a:pt x="1346930" y="1178243"/>
                    <a:pt x="1368266" y="1168241"/>
                    <a:pt x="1381030" y="1149191"/>
                  </a:cubicBezTo>
                  <a:cubicBezTo>
                    <a:pt x="1405795" y="1112425"/>
                    <a:pt x="1383506" y="1065752"/>
                    <a:pt x="1357789" y="1027843"/>
                  </a:cubicBezTo>
                  <a:cubicBezTo>
                    <a:pt x="1302734" y="946880"/>
                    <a:pt x="1218152" y="893540"/>
                    <a:pt x="1136809" y="838295"/>
                  </a:cubicBezTo>
                  <a:cubicBezTo>
                    <a:pt x="1023271" y="761238"/>
                    <a:pt x="912971" y="679609"/>
                    <a:pt x="804482" y="595598"/>
                  </a:cubicBezTo>
                  <a:cubicBezTo>
                    <a:pt x="712756" y="524542"/>
                    <a:pt x="620459" y="454247"/>
                    <a:pt x="530352" y="381191"/>
                  </a:cubicBezTo>
                  <a:cubicBezTo>
                    <a:pt x="378809" y="258318"/>
                    <a:pt x="149733" y="125063"/>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52" name="Freeform: Shape 51">
              <a:extLst>
                <a:ext uri="{FF2B5EF4-FFF2-40B4-BE49-F238E27FC236}">
                  <a16:creationId xmlns:a16="http://schemas.microsoft.com/office/drawing/2014/main" id="{27ECCA13-011E-4D0B-8827-B1DFEF094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4787" y="27843"/>
              <a:ext cx="2207527" cy="1610525"/>
            </a:xfrm>
            <a:custGeom>
              <a:avLst/>
              <a:gdLst>
                <a:gd name="connsiteX0" fmla="*/ 1676495 w 1676495"/>
                <a:gd name="connsiteY0" fmla="*/ 1223105 h 1223105"/>
                <a:gd name="connsiteX1" fmla="*/ 1421702 w 1676495"/>
                <a:gd name="connsiteY1" fmla="*/ 1000792 h 1223105"/>
                <a:gd name="connsiteX2" fmla="*/ 1024604 w 1676495"/>
                <a:gd name="connsiteY2" fmla="*/ 744760 h 1223105"/>
                <a:gd name="connsiteX3" fmla="*/ 444722 w 1676495"/>
                <a:gd name="connsiteY3" fmla="*/ 345758 h 1223105"/>
                <a:gd name="connsiteX4" fmla="*/ 0 w 1676495"/>
                <a:gd name="connsiteY4" fmla="*/ 0 h 1223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95" h="1223105">
                  <a:moveTo>
                    <a:pt x="1676495" y="1223105"/>
                  </a:moveTo>
                  <a:cubicBezTo>
                    <a:pt x="1603724" y="1136523"/>
                    <a:pt x="1514094" y="1066324"/>
                    <a:pt x="1421702" y="1000792"/>
                  </a:cubicBezTo>
                  <a:cubicBezTo>
                    <a:pt x="1293209" y="909733"/>
                    <a:pt x="1158526" y="827723"/>
                    <a:pt x="1024604" y="744760"/>
                  </a:cubicBezTo>
                  <a:cubicBezTo>
                    <a:pt x="824770" y="621030"/>
                    <a:pt x="623888" y="497777"/>
                    <a:pt x="444722" y="345758"/>
                  </a:cubicBezTo>
                  <a:cubicBezTo>
                    <a:pt x="330518" y="248888"/>
                    <a:pt x="135731" y="61817"/>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53" name="Freeform: Shape 52">
              <a:extLst>
                <a:ext uri="{FF2B5EF4-FFF2-40B4-BE49-F238E27FC236}">
                  <a16:creationId xmlns:a16="http://schemas.microsoft.com/office/drawing/2014/main" id="{24CCC8FF-3393-4965-BD21-DCB37A2453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540" y="1638243"/>
              <a:ext cx="2318558" cy="594242"/>
            </a:xfrm>
            <a:custGeom>
              <a:avLst/>
              <a:gdLst>
                <a:gd name="connsiteX0" fmla="*/ 0 w 1760817"/>
                <a:gd name="connsiteY0" fmla="*/ 451295 h 451294"/>
                <a:gd name="connsiteX1" fmla="*/ 335661 w 1760817"/>
                <a:gd name="connsiteY1" fmla="*/ 319373 h 451294"/>
                <a:gd name="connsiteX2" fmla="*/ 629984 w 1760817"/>
                <a:gd name="connsiteY2" fmla="*/ 264319 h 451294"/>
                <a:gd name="connsiteX3" fmla="*/ 878777 w 1760817"/>
                <a:gd name="connsiteY3" fmla="*/ 278702 h 451294"/>
                <a:gd name="connsiteX4" fmla="*/ 1024700 w 1760817"/>
                <a:gd name="connsiteY4" fmla="*/ 302609 h 451294"/>
                <a:gd name="connsiteX5" fmla="*/ 1316641 w 1760817"/>
                <a:gd name="connsiteY5" fmla="*/ 360045 h 451294"/>
                <a:gd name="connsiteX6" fmla="*/ 1527143 w 1760817"/>
                <a:gd name="connsiteY6" fmla="*/ 386334 h 451294"/>
                <a:gd name="connsiteX7" fmla="*/ 1704023 w 1760817"/>
                <a:gd name="connsiteY7" fmla="*/ 0 h 45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0817" h="451294">
                  <a:moveTo>
                    <a:pt x="0" y="451295"/>
                  </a:moveTo>
                  <a:cubicBezTo>
                    <a:pt x="77438" y="429292"/>
                    <a:pt x="257270" y="337852"/>
                    <a:pt x="335661" y="319373"/>
                  </a:cubicBezTo>
                  <a:cubicBezTo>
                    <a:pt x="433007" y="296418"/>
                    <a:pt x="530162" y="270510"/>
                    <a:pt x="629984" y="264319"/>
                  </a:cubicBezTo>
                  <a:cubicBezTo>
                    <a:pt x="713137" y="259080"/>
                    <a:pt x="796290" y="266891"/>
                    <a:pt x="878777" y="278702"/>
                  </a:cubicBezTo>
                  <a:cubicBezTo>
                    <a:pt x="927545" y="285655"/>
                    <a:pt x="976217" y="293751"/>
                    <a:pt x="1024700" y="302609"/>
                  </a:cubicBezTo>
                  <a:cubicBezTo>
                    <a:pt x="1122236" y="320516"/>
                    <a:pt x="1219581" y="339471"/>
                    <a:pt x="1316641" y="360045"/>
                  </a:cubicBezTo>
                  <a:cubicBezTo>
                    <a:pt x="1386269" y="374809"/>
                    <a:pt x="1456277" y="389763"/>
                    <a:pt x="1527143" y="386334"/>
                  </a:cubicBezTo>
                  <a:cubicBezTo>
                    <a:pt x="1592008" y="383191"/>
                    <a:pt x="1881569" y="391287"/>
                    <a:pt x="1704023" y="0"/>
                  </a:cubicBezTo>
                </a:path>
              </a:pathLst>
            </a:custGeom>
            <a:noFill/>
            <a:ln w="12700" cap="rnd">
              <a:solidFill>
                <a:schemeClr val="bg2">
                  <a:alpha val="24000"/>
                </a:schemeClr>
              </a:solidFill>
              <a:prstDash val="lgDash"/>
              <a:round/>
            </a:ln>
          </p:spPr>
          <p:txBody>
            <a:bodyPr rtlCol="0" anchor="ctr"/>
            <a:lstStyle/>
            <a:p>
              <a:endParaRPr lang="en-US"/>
            </a:p>
          </p:txBody>
        </p:sp>
        <p:sp>
          <p:nvSpPr>
            <p:cNvPr id="54" name="Freeform: Shape 53">
              <a:extLst>
                <a:ext uri="{FF2B5EF4-FFF2-40B4-BE49-F238E27FC236}">
                  <a16:creationId xmlns:a16="http://schemas.microsoft.com/office/drawing/2014/main" id="{A6D6870E-B40A-4E80-A706-BA8CB5E215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6372" y="454013"/>
              <a:ext cx="256959" cy="983296"/>
            </a:xfrm>
            <a:custGeom>
              <a:avLst/>
              <a:gdLst>
                <a:gd name="connsiteX0" fmla="*/ 90011 w 267734"/>
                <a:gd name="connsiteY0" fmla="*/ 746760 h 746759"/>
                <a:gd name="connsiteX1" fmla="*/ 250603 w 267734"/>
                <a:gd name="connsiteY1" fmla="*/ 541782 h 746759"/>
                <a:gd name="connsiteX2" fmla="*/ 250603 w 267734"/>
                <a:gd name="connsiteY2" fmla="*/ 325660 h 746759"/>
                <a:gd name="connsiteX3" fmla="*/ 0 w 267734"/>
                <a:gd name="connsiteY3" fmla="*/ 0 h 746759"/>
              </a:gdLst>
              <a:ahLst/>
              <a:cxnLst>
                <a:cxn ang="0">
                  <a:pos x="connsiteX0" y="connsiteY0"/>
                </a:cxn>
                <a:cxn ang="0">
                  <a:pos x="connsiteX1" y="connsiteY1"/>
                </a:cxn>
                <a:cxn ang="0">
                  <a:pos x="connsiteX2" y="connsiteY2"/>
                </a:cxn>
                <a:cxn ang="0">
                  <a:pos x="connsiteX3" y="connsiteY3"/>
                </a:cxn>
              </a:cxnLst>
              <a:rect l="l" t="t" r="r" b="b"/>
              <a:pathLst>
                <a:path w="267734" h="746759">
                  <a:moveTo>
                    <a:pt x="90011" y="746760"/>
                  </a:moveTo>
                  <a:cubicBezTo>
                    <a:pt x="159353" y="691801"/>
                    <a:pt x="221456" y="624935"/>
                    <a:pt x="250603" y="541782"/>
                  </a:cubicBezTo>
                  <a:cubicBezTo>
                    <a:pt x="275082" y="471868"/>
                    <a:pt x="271748" y="396907"/>
                    <a:pt x="250603" y="325660"/>
                  </a:cubicBezTo>
                  <a:cubicBezTo>
                    <a:pt x="210598" y="190500"/>
                    <a:pt x="117634" y="77629"/>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55" name="Freeform: Shape 54">
              <a:extLst>
                <a:ext uri="{FF2B5EF4-FFF2-40B4-BE49-F238E27FC236}">
                  <a16:creationId xmlns:a16="http://schemas.microsoft.com/office/drawing/2014/main" id="{81B66FCF-F34F-4C17-A29E-EE8E138129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3887" y="12542"/>
              <a:ext cx="6404043" cy="1673812"/>
            </a:xfrm>
            <a:custGeom>
              <a:avLst/>
              <a:gdLst>
                <a:gd name="connsiteX0" fmla="*/ 0 w 4863517"/>
                <a:gd name="connsiteY0" fmla="*/ 0 h 1271168"/>
                <a:gd name="connsiteX1" fmla="*/ 176879 w 4863517"/>
                <a:gd name="connsiteY1" fmla="*/ 115157 h 1271168"/>
                <a:gd name="connsiteX2" fmla="*/ 400812 w 4863517"/>
                <a:gd name="connsiteY2" fmla="*/ 277178 h 1271168"/>
                <a:gd name="connsiteX3" fmla="*/ 652367 w 4863517"/>
                <a:gd name="connsiteY3" fmla="*/ 421958 h 1271168"/>
                <a:gd name="connsiteX4" fmla="*/ 1110615 w 4863517"/>
                <a:gd name="connsiteY4" fmla="*/ 690848 h 1271168"/>
                <a:gd name="connsiteX5" fmla="*/ 1410843 w 4863517"/>
                <a:gd name="connsiteY5" fmla="*/ 830580 h 1271168"/>
                <a:gd name="connsiteX6" fmla="*/ 1585341 w 4863517"/>
                <a:gd name="connsiteY6" fmla="*/ 917067 h 1271168"/>
                <a:gd name="connsiteX7" fmla="*/ 1896046 w 4863517"/>
                <a:gd name="connsiteY7" fmla="*/ 1114901 h 1271168"/>
                <a:gd name="connsiteX8" fmla="*/ 2042255 w 4863517"/>
                <a:gd name="connsiteY8" fmla="*/ 1204627 h 1271168"/>
                <a:gd name="connsiteX9" fmla="*/ 2276570 w 4863517"/>
                <a:gd name="connsiteY9" fmla="*/ 1271111 h 1271168"/>
                <a:gd name="connsiteX10" fmla="*/ 2568988 w 4863517"/>
                <a:gd name="connsiteY10" fmla="*/ 1128141 h 1271168"/>
                <a:gd name="connsiteX11" fmla="*/ 2726817 w 4863517"/>
                <a:gd name="connsiteY11" fmla="*/ 882110 h 1271168"/>
                <a:gd name="connsiteX12" fmla="*/ 2861881 w 4863517"/>
                <a:gd name="connsiteY12" fmla="*/ 574929 h 1271168"/>
                <a:gd name="connsiteX13" fmla="*/ 2990660 w 4863517"/>
                <a:gd name="connsiteY13" fmla="*/ 411480 h 1271168"/>
                <a:gd name="connsiteX14" fmla="*/ 3259264 w 4863517"/>
                <a:gd name="connsiteY14" fmla="*/ 292322 h 1271168"/>
                <a:gd name="connsiteX15" fmla="*/ 3482150 w 4863517"/>
                <a:gd name="connsiteY15" fmla="*/ 325565 h 1271168"/>
                <a:gd name="connsiteX16" fmla="*/ 3824192 w 4863517"/>
                <a:gd name="connsiteY16" fmla="*/ 383762 h 1271168"/>
                <a:gd name="connsiteX17" fmla="*/ 4206145 w 4863517"/>
                <a:gd name="connsiteY17" fmla="*/ 420434 h 1271168"/>
                <a:gd name="connsiteX18" fmla="*/ 4505230 w 4863517"/>
                <a:gd name="connsiteY18" fmla="*/ 420434 h 1271168"/>
                <a:gd name="connsiteX19" fmla="*/ 4820127 w 4863517"/>
                <a:gd name="connsiteY19" fmla="*/ 349091 h 1271168"/>
                <a:gd name="connsiteX20" fmla="*/ 4863370 w 4863517"/>
                <a:gd name="connsiteY20" fmla="*/ 242316 h 1271168"/>
                <a:gd name="connsiteX21" fmla="*/ 4760691 w 4863517"/>
                <a:gd name="connsiteY21" fmla="*/ 0 h 127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63517" h="1271168">
                  <a:moveTo>
                    <a:pt x="0" y="0"/>
                  </a:moveTo>
                  <a:cubicBezTo>
                    <a:pt x="0" y="0"/>
                    <a:pt x="110680" y="67151"/>
                    <a:pt x="176879" y="115157"/>
                  </a:cubicBezTo>
                  <a:cubicBezTo>
                    <a:pt x="251555" y="169259"/>
                    <a:pt x="323564" y="226981"/>
                    <a:pt x="400812" y="277178"/>
                  </a:cubicBezTo>
                  <a:cubicBezTo>
                    <a:pt x="481965" y="329946"/>
                    <a:pt x="568166" y="374142"/>
                    <a:pt x="652367" y="421958"/>
                  </a:cubicBezTo>
                  <a:cubicBezTo>
                    <a:pt x="806386" y="509492"/>
                    <a:pt x="953167" y="609695"/>
                    <a:pt x="1110615" y="690848"/>
                  </a:cubicBezTo>
                  <a:cubicBezTo>
                    <a:pt x="1208723" y="741426"/>
                    <a:pt x="1310450" y="784670"/>
                    <a:pt x="1410843" y="830580"/>
                  </a:cubicBezTo>
                  <a:cubicBezTo>
                    <a:pt x="1469898" y="857631"/>
                    <a:pt x="1528477" y="885635"/>
                    <a:pt x="1585341" y="917067"/>
                  </a:cubicBezTo>
                  <a:cubicBezTo>
                    <a:pt x="1692878" y="976408"/>
                    <a:pt x="1794034" y="1046417"/>
                    <a:pt x="1896046" y="1114901"/>
                  </a:cubicBezTo>
                  <a:cubicBezTo>
                    <a:pt x="1943576" y="1146810"/>
                    <a:pt x="1991773" y="1177671"/>
                    <a:pt x="2042255" y="1204627"/>
                  </a:cubicBezTo>
                  <a:cubicBezTo>
                    <a:pt x="2115217" y="1243679"/>
                    <a:pt x="2194179" y="1272635"/>
                    <a:pt x="2276570" y="1271111"/>
                  </a:cubicBezTo>
                  <a:cubicBezTo>
                    <a:pt x="2388870" y="1269111"/>
                    <a:pt x="2490597" y="1209485"/>
                    <a:pt x="2568988" y="1128141"/>
                  </a:cubicBezTo>
                  <a:cubicBezTo>
                    <a:pt x="2637092" y="1057561"/>
                    <a:pt x="2686622" y="971836"/>
                    <a:pt x="2726817" y="882110"/>
                  </a:cubicBezTo>
                  <a:cubicBezTo>
                    <a:pt x="2772632" y="779907"/>
                    <a:pt x="2807208" y="672560"/>
                    <a:pt x="2861881" y="574929"/>
                  </a:cubicBezTo>
                  <a:cubicBezTo>
                    <a:pt x="2896076" y="513969"/>
                    <a:pt x="2938558" y="457962"/>
                    <a:pt x="2990660" y="411480"/>
                  </a:cubicBezTo>
                  <a:cubicBezTo>
                    <a:pt x="3065812" y="344329"/>
                    <a:pt x="3158966" y="297466"/>
                    <a:pt x="3259264" y="292322"/>
                  </a:cubicBezTo>
                  <a:cubicBezTo>
                    <a:pt x="3334607" y="288417"/>
                    <a:pt x="3408426" y="308324"/>
                    <a:pt x="3482150" y="325565"/>
                  </a:cubicBezTo>
                  <a:cubicBezTo>
                    <a:pt x="3594830" y="351854"/>
                    <a:pt x="3709416" y="368618"/>
                    <a:pt x="3824192" y="383762"/>
                  </a:cubicBezTo>
                  <a:cubicBezTo>
                    <a:pt x="3951065" y="400431"/>
                    <a:pt x="4078319" y="415290"/>
                    <a:pt x="4206145" y="420434"/>
                  </a:cubicBezTo>
                  <a:cubicBezTo>
                    <a:pt x="4305777" y="424434"/>
                    <a:pt x="4405503" y="419957"/>
                    <a:pt x="4505230" y="420434"/>
                  </a:cubicBezTo>
                  <a:cubicBezTo>
                    <a:pt x="4619435" y="421005"/>
                    <a:pt x="4745641" y="432149"/>
                    <a:pt x="4820127" y="349091"/>
                  </a:cubicBezTo>
                  <a:cubicBezTo>
                    <a:pt x="4846701" y="319469"/>
                    <a:pt x="4861655" y="282131"/>
                    <a:pt x="4863370" y="242316"/>
                  </a:cubicBezTo>
                  <a:cubicBezTo>
                    <a:pt x="4868037" y="134493"/>
                    <a:pt x="4760691" y="0"/>
                    <a:pt x="4760691" y="0"/>
                  </a:cubicBezTo>
                </a:path>
              </a:pathLst>
            </a:custGeom>
            <a:noFill/>
            <a:ln w="12700" cap="rnd">
              <a:solidFill>
                <a:schemeClr val="bg2">
                  <a:alpha val="24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FD861033-CAAF-46D9-B275-DCF52F2CB6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0816" y="12291"/>
              <a:ext cx="5654210" cy="1210473"/>
            </a:xfrm>
            <a:custGeom>
              <a:avLst/>
              <a:gdLst>
                <a:gd name="connsiteX0" fmla="*/ 0 w 4294060"/>
                <a:gd name="connsiteY0" fmla="*/ 190 h 919287"/>
                <a:gd name="connsiteX1" fmla="*/ 417862 w 4294060"/>
                <a:gd name="connsiteY1" fmla="*/ 274606 h 919287"/>
                <a:gd name="connsiteX2" fmla="*/ 980218 w 4294060"/>
                <a:gd name="connsiteY2" fmla="*/ 608171 h 919287"/>
                <a:gd name="connsiteX3" fmla="*/ 1473137 w 4294060"/>
                <a:gd name="connsiteY3" fmla="*/ 792480 h 919287"/>
                <a:gd name="connsiteX4" fmla="*/ 1827276 w 4294060"/>
                <a:gd name="connsiteY4" fmla="*/ 914591 h 919287"/>
                <a:gd name="connsiteX5" fmla="*/ 2119217 w 4294060"/>
                <a:gd name="connsiteY5" fmla="*/ 847535 h 919287"/>
                <a:gd name="connsiteX6" fmla="*/ 2269998 w 4294060"/>
                <a:gd name="connsiteY6" fmla="*/ 610553 h 919287"/>
                <a:gd name="connsiteX7" fmla="*/ 2413540 w 4294060"/>
                <a:gd name="connsiteY7" fmla="*/ 361569 h 919287"/>
                <a:gd name="connsiteX8" fmla="*/ 2683859 w 4294060"/>
                <a:gd name="connsiteY8" fmla="*/ 67151 h 919287"/>
                <a:gd name="connsiteX9" fmla="*/ 3030760 w 4294060"/>
                <a:gd name="connsiteY9" fmla="*/ 36005 h 919287"/>
                <a:gd name="connsiteX10" fmla="*/ 3356134 w 4294060"/>
                <a:gd name="connsiteY10" fmla="*/ 129350 h 919287"/>
                <a:gd name="connsiteX11" fmla="*/ 3674364 w 4294060"/>
                <a:gd name="connsiteY11" fmla="*/ 244221 h 919287"/>
                <a:gd name="connsiteX12" fmla="*/ 3968687 w 4294060"/>
                <a:gd name="connsiteY12" fmla="*/ 244221 h 919287"/>
                <a:gd name="connsiteX13" fmla="*/ 4157662 w 4294060"/>
                <a:gd name="connsiteY13" fmla="*/ 177165 h 919287"/>
                <a:gd name="connsiteX14" fmla="*/ 4271296 w 4294060"/>
                <a:gd name="connsiteY14" fmla="*/ 63437 h 919287"/>
                <a:gd name="connsiteX15" fmla="*/ 4294061 w 4294060"/>
                <a:gd name="connsiteY15" fmla="*/ 0 h 9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94060" h="919287">
                  <a:moveTo>
                    <a:pt x="0" y="190"/>
                  </a:moveTo>
                  <a:cubicBezTo>
                    <a:pt x="0" y="190"/>
                    <a:pt x="243745" y="162211"/>
                    <a:pt x="417862" y="274606"/>
                  </a:cubicBezTo>
                  <a:cubicBezTo>
                    <a:pt x="601408" y="393097"/>
                    <a:pt x="781145" y="518922"/>
                    <a:pt x="980218" y="608171"/>
                  </a:cubicBezTo>
                  <a:cubicBezTo>
                    <a:pt x="1140333" y="679990"/>
                    <a:pt x="1310545" y="726281"/>
                    <a:pt x="1473137" y="792480"/>
                  </a:cubicBezTo>
                  <a:cubicBezTo>
                    <a:pt x="1589532" y="839915"/>
                    <a:pt x="1702975" y="898112"/>
                    <a:pt x="1827276" y="914591"/>
                  </a:cubicBezTo>
                  <a:cubicBezTo>
                    <a:pt x="1930813" y="928307"/>
                    <a:pt x="2039207" y="913733"/>
                    <a:pt x="2119217" y="847535"/>
                  </a:cubicBezTo>
                  <a:cubicBezTo>
                    <a:pt x="2192084" y="787146"/>
                    <a:pt x="2228183" y="696278"/>
                    <a:pt x="2269998" y="610553"/>
                  </a:cubicBezTo>
                  <a:cubicBezTo>
                    <a:pt x="2312003" y="524351"/>
                    <a:pt x="2362867" y="442913"/>
                    <a:pt x="2413540" y="361569"/>
                  </a:cubicBezTo>
                  <a:cubicBezTo>
                    <a:pt x="2485835" y="245650"/>
                    <a:pt x="2562511" y="127064"/>
                    <a:pt x="2683859" y="67151"/>
                  </a:cubicBezTo>
                  <a:cubicBezTo>
                    <a:pt x="2790254" y="14573"/>
                    <a:pt x="2912935" y="16764"/>
                    <a:pt x="3030760" y="36005"/>
                  </a:cubicBezTo>
                  <a:cubicBezTo>
                    <a:pt x="3142393" y="54293"/>
                    <a:pt x="3251073" y="87344"/>
                    <a:pt x="3356134" y="129350"/>
                  </a:cubicBezTo>
                  <a:cubicBezTo>
                    <a:pt x="3461194" y="171355"/>
                    <a:pt x="3563588" y="221742"/>
                    <a:pt x="3674364" y="244221"/>
                  </a:cubicBezTo>
                  <a:cubicBezTo>
                    <a:pt x="3771233" y="263938"/>
                    <a:pt x="3871341" y="262319"/>
                    <a:pt x="3968687" y="244221"/>
                  </a:cubicBezTo>
                  <a:cubicBezTo>
                    <a:pt x="4034981" y="231839"/>
                    <a:pt x="4099941" y="211931"/>
                    <a:pt x="4157662" y="177165"/>
                  </a:cubicBezTo>
                  <a:cubicBezTo>
                    <a:pt x="4204526" y="148971"/>
                    <a:pt x="4246817" y="112300"/>
                    <a:pt x="4271296" y="63437"/>
                  </a:cubicBezTo>
                  <a:cubicBezTo>
                    <a:pt x="4286441" y="33242"/>
                    <a:pt x="4294061" y="0"/>
                    <a:pt x="4294061" y="0"/>
                  </a:cubicBezTo>
                </a:path>
              </a:pathLst>
            </a:custGeom>
            <a:noFill/>
            <a:ln w="12700" cap="rnd">
              <a:solidFill>
                <a:schemeClr val="bg2">
                  <a:alpha val="24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630B9015-F708-485A-9F3F-7E0623037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34783" y="12542"/>
              <a:ext cx="3018496" cy="823906"/>
            </a:xfrm>
            <a:custGeom>
              <a:avLst/>
              <a:gdLst>
                <a:gd name="connsiteX0" fmla="*/ 0 w 2292381"/>
                <a:gd name="connsiteY0" fmla="*/ 0 h 625711"/>
                <a:gd name="connsiteX1" fmla="*/ 272415 w 2292381"/>
                <a:gd name="connsiteY1" fmla="*/ 181070 h 625711"/>
                <a:gd name="connsiteX2" fmla="*/ 651415 w 2292381"/>
                <a:gd name="connsiteY2" fmla="*/ 385000 h 625711"/>
                <a:gd name="connsiteX3" fmla="*/ 915543 w 2292381"/>
                <a:gd name="connsiteY3" fmla="*/ 514255 h 625711"/>
                <a:gd name="connsiteX4" fmla="*/ 1277303 w 2292381"/>
                <a:gd name="connsiteY4" fmla="*/ 606171 h 625711"/>
                <a:gd name="connsiteX5" fmla="*/ 1618964 w 2292381"/>
                <a:gd name="connsiteY5" fmla="*/ 606171 h 625711"/>
                <a:gd name="connsiteX6" fmla="*/ 1817084 w 2292381"/>
                <a:gd name="connsiteY6" fmla="*/ 485489 h 625711"/>
                <a:gd name="connsiteX7" fmla="*/ 1963483 w 2292381"/>
                <a:gd name="connsiteY7" fmla="*/ 313182 h 625711"/>
                <a:gd name="connsiteX8" fmla="*/ 2102739 w 2292381"/>
                <a:gd name="connsiteY8" fmla="*/ 173831 h 625711"/>
                <a:gd name="connsiteX9" fmla="*/ 2292382 w 2292381"/>
                <a:gd name="connsiteY9" fmla="*/ 0 h 62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2381" h="625711">
                  <a:moveTo>
                    <a:pt x="0" y="0"/>
                  </a:moveTo>
                  <a:cubicBezTo>
                    <a:pt x="0" y="0"/>
                    <a:pt x="152019" y="110776"/>
                    <a:pt x="272415" y="181070"/>
                  </a:cubicBezTo>
                  <a:cubicBezTo>
                    <a:pt x="396335" y="253460"/>
                    <a:pt x="524351" y="318325"/>
                    <a:pt x="651415" y="385000"/>
                  </a:cubicBezTo>
                  <a:cubicBezTo>
                    <a:pt x="738283" y="430625"/>
                    <a:pt x="824198" y="478536"/>
                    <a:pt x="915543" y="514255"/>
                  </a:cubicBezTo>
                  <a:cubicBezTo>
                    <a:pt x="1031748" y="559689"/>
                    <a:pt x="1154049" y="585788"/>
                    <a:pt x="1277303" y="606171"/>
                  </a:cubicBezTo>
                  <a:cubicBezTo>
                    <a:pt x="1391603" y="625031"/>
                    <a:pt x="1508379" y="638556"/>
                    <a:pt x="1618964" y="606171"/>
                  </a:cubicBezTo>
                  <a:cubicBezTo>
                    <a:pt x="1694307" y="584168"/>
                    <a:pt x="1760791" y="540258"/>
                    <a:pt x="1817084" y="485489"/>
                  </a:cubicBezTo>
                  <a:cubicBezTo>
                    <a:pt x="1871186" y="432911"/>
                    <a:pt x="1913287" y="369475"/>
                    <a:pt x="1963483" y="313182"/>
                  </a:cubicBezTo>
                  <a:cubicBezTo>
                    <a:pt x="2007203" y="264128"/>
                    <a:pt x="2055305" y="219361"/>
                    <a:pt x="2102739" y="173831"/>
                  </a:cubicBezTo>
                  <a:cubicBezTo>
                    <a:pt x="2170272" y="109347"/>
                    <a:pt x="2292382" y="0"/>
                    <a:pt x="2292382" y="0"/>
                  </a:cubicBezTo>
                </a:path>
              </a:pathLst>
            </a:custGeom>
            <a:noFill/>
            <a:ln w="12700" cap="rnd">
              <a:solidFill>
                <a:schemeClr val="bg2">
                  <a:alpha val="24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33441AA6-F9EC-411F-A4FB-9B7EE56C5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89011" y="12542"/>
              <a:ext cx="2456863" cy="555074"/>
            </a:xfrm>
            <a:custGeom>
              <a:avLst/>
              <a:gdLst>
                <a:gd name="connsiteX0" fmla="*/ 1865852 w 1865852"/>
                <a:gd name="connsiteY0" fmla="*/ 0 h 421548"/>
                <a:gd name="connsiteX1" fmla="*/ 1535049 w 1865852"/>
                <a:gd name="connsiteY1" fmla="*/ 258699 h 421548"/>
                <a:gd name="connsiteX2" fmla="*/ 1247966 w 1865852"/>
                <a:gd name="connsiteY2" fmla="*/ 408051 h 421548"/>
                <a:gd name="connsiteX3" fmla="*/ 955072 w 1865852"/>
                <a:gd name="connsiteY3" fmla="*/ 408051 h 421548"/>
                <a:gd name="connsiteX4" fmla="*/ 596170 w 1865852"/>
                <a:gd name="connsiteY4" fmla="*/ 336233 h 421548"/>
                <a:gd name="connsiteX5" fmla="*/ 283178 w 1865852"/>
                <a:gd name="connsiteY5" fmla="*/ 186881 h 421548"/>
                <a:gd name="connsiteX6" fmla="*/ 0 w 1865852"/>
                <a:gd name="connsiteY6" fmla="*/ 0 h 42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852" h="421548">
                  <a:moveTo>
                    <a:pt x="1865852" y="0"/>
                  </a:moveTo>
                  <a:cubicBezTo>
                    <a:pt x="1865852" y="0"/>
                    <a:pt x="1677543" y="155734"/>
                    <a:pt x="1535049" y="258699"/>
                  </a:cubicBezTo>
                  <a:cubicBezTo>
                    <a:pt x="1446752" y="322517"/>
                    <a:pt x="1353598" y="383096"/>
                    <a:pt x="1247966" y="408051"/>
                  </a:cubicBezTo>
                  <a:cubicBezTo>
                    <a:pt x="1152239" y="430625"/>
                    <a:pt x="1053084" y="420815"/>
                    <a:pt x="955072" y="408051"/>
                  </a:cubicBezTo>
                  <a:cubicBezTo>
                    <a:pt x="833723" y="392240"/>
                    <a:pt x="711803" y="376142"/>
                    <a:pt x="596170" y="336233"/>
                  </a:cubicBezTo>
                  <a:cubicBezTo>
                    <a:pt x="486728" y="298418"/>
                    <a:pt x="382715" y="246412"/>
                    <a:pt x="283178" y="186881"/>
                  </a:cubicBezTo>
                  <a:cubicBezTo>
                    <a:pt x="176213" y="122777"/>
                    <a:pt x="0" y="0"/>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A6968039-0590-4D7E-ADDB-E70FAF504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27898" y="12542"/>
              <a:ext cx="1788496" cy="377822"/>
            </a:xfrm>
            <a:custGeom>
              <a:avLst/>
              <a:gdLst>
                <a:gd name="connsiteX0" fmla="*/ 0 w 1358264"/>
                <a:gd name="connsiteY0" fmla="*/ 11621 h 286935"/>
                <a:gd name="connsiteX1" fmla="*/ 200977 w 1358264"/>
                <a:gd name="connsiteY1" fmla="*/ 163830 h 286935"/>
                <a:gd name="connsiteX2" fmla="*/ 499586 w 1358264"/>
                <a:gd name="connsiteY2" fmla="*/ 258604 h 286935"/>
                <a:gd name="connsiteX3" fmla="*/ 780955 w 1358264"/>
                <a:gd name="connsiteY3" fmla="*/ 284417 h 286935"/>
                <a:gd name="connsiteX4" fmla="*/ 1027843 w 1358264"/>
                <a:gd name="connsiteY4" fmla="*/ 215456 h 286935"/>
                <a:gd name="connsiteX5" fmla="*/ 1358265 w 1358264"/>
                <a:gd name="connsiteY5" fmla="*/ 0 h 2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64" h="286935">
                  <a:moveTo>
                    <a:pt x="0" y="11621"/>
                  </a:moveTo>
                  <a:cubicBezTo>
                    <a:pt x="0" y="11621"/>
                    <a:pt x="89249" y="104299"/>
                    <a:pt x="200977" y="163830"/>
                  </a:cubicBezTo>
                  <a:cubicBezTo>
                    <a:pt x="293465" y="213074"/>
                    <a:pt x="396812" y="237458"/>
                    <a:pt x="499586" y="258604"/>
                  </a:cubicBezTo>
                  <a:cubicBezTo>
                    <a:pt x="592360" y="277749"/>
                    <a:pt x="686752" y="293180"/>
                    <a:pt x="780955" y="284417"/>
                  </a:cubicBezTo>
                  <a:cubicBezTo>
                    <a:pt x="866584" y="276511"/>
                    <a:pt x="949166" y="250412"/>
                    <a:pt x="1027843" y="215456"/>
                  </a:cubicBezTo>
                  <a:cubicBezTo>
                    <a:pt x="1167860" y="153353"/>
                    <a:pt x="1358265" y="0"/>
                    <a:pt x="1358265" y="0"/>
                  </a:cubicBezTo>
                </a:path>
              </a:pathLst>
            </a:custGeom>
            <a:noFill/>
            <a:ln w="12700" cap="rnd">
              <a:solidFill>
                <a:schemeClr val="bg2">
                  <a:alpha val="24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CBFFD17E-72B9-443C-8D9A-C2140F3E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73095" y="12542"/>
              <a:ext cx="1173183" cy="220293"/>
            </a:xfrm>
            <a:custGeom>
              <a:avLst/>
              <a:gdLst>
                <a:gd name="connsiteX0" fmla="*/ 890969 w 890968"/>
                <a:gd name="connsiteY0" fmla="*/ 0 h 167300"/>
                <a:gd name="connsiteX1" fmla="*/ 657892 w 890968"/>
                <a:gd name="connsiteY1" fmla="*/ 143732 h 167300"/>
                <a:gd name="connsiteX2" fmla="*/ 408146 w 890968"/>
                <a:gd name="connsiteY2" fmla="*/ 160973 h 167300"/>
                <a:gd name="connsiteX3" fmla="*/ 0 w 890968"/>
                <a:gd name="connsiteY3" fmla="*/ 0 h 167300"/>
              </a:gdLst>
              <a:ahLst/>
              <a:cxnLst>
                <a:cxn ang="0">
                  <a:pos x="connsiteX0" y="connsiteY0"/>
                </a:cxn>
                <a:cxn ang="0">
                  <a:pos x="connsiteX1" y="connsiteY1"/>
                </a:cxn>
                <a:cxn ang="0">
                  <a:pos x="connsiteX2" y="connsiteY2"/>
                </a:cxn>
                <a:cxn ang="0">
                  <a:pos x="connsiteX3" y="connsiteY3"/>
                </a:cxn>
              </a:cxnLst>
              <a:rect l="l" t="t" r="r" b="b"/>
              <a:pathLst>
                <a:path w="890968" h="167300">
                  <a:moveTo>
                    <a:pt x="890969" y="0"/>
                  </a:moveTo>
                  <a:cubicBezTo>
                    <a:pt x="890969" y="0"/>
                    <a:pt x="763714" y="110585"/>
                    <a:pt x="657892" y="143732"/>
                  </a:cubicBezTo>
                  <a:cubicBezTo>
                    <a:pt x="577405" y="168974"/>
                    <a:pt x="491871" y="172593"/>
                    <a:pt x="408146" y="160973"/>
                  </a:cubicBezTo>
                  <a:cubicBezTo>
                    <a:pt x="235077" y="136970"/>
                    <a:pt x="0" y="0"/>
                    <a:pt x="0" y="0"/>
                  </a:cubicBezTo>
                </a:path>
              </a:pathLst>
            </a:custGeom>
            <a:noFill/>
            <a:ln w="12700" cap="rnd">
              <a:solidFill>
                <a:schemeClr val="bg2">
                  <a:alpha val="24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2227F8EB-7284-4904-98C3-32BCBD33A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1911" y="706856"/>
              <a:ext cx="4728816" cy="4904604"/>
            </a:xfrm>
            <a:custGeom>
              <a:avLst/>
              <a:gdLst>
                <a:gd name="connsiteX0" fmla="*/ 904672 w 3591275"/>
                <a:gd name="connsiteY0" fmla="*/ 1758707 h 3724776"/>
                <a:gd name="connsiteX1" fmla="*/ 926199 w 3591275"/>
                <a:gd name="connsiteY1" fmla="*/ 1605545 h 3724776"/>
                <a:gd name="connsiteX2" fmla="*/ 912864 w 3591275"/>
                <a:gd name="connsiteY2" fmla="*/ 1413997 h 3724776"/>
                <a:gd name="connsiteX3" fmla="*/ 949440 w 3591275"/>
                <a:gd name="connsiteY3" fmla="*/ 1301412 h 3724776"/>
                <a:gd name="connsiteX4" fmla="*/ 1089839 w 3591275"/>
                <a:gd name="connsiteY4" fmla="*/ 1160918 h 3724776"/>
                <a:gd name="connsiteX5" fmla="*/ 1324439 w 3591275"/>
                <a:gd name="connsiteY5" fmla="*/ 973371 h 3724776"/>
                <a:gd name="connsiteX6" fmla="*/ 1609046 w 3591275"/>
                <a:gd name="connsiteY6" fmla="*/ 728102 h 3724776"/>
                <a:gd name="connsiteX7" fmla="*/ 1785926 w 3591275"/>
                <a:gd name="connsiteY7" fmla="*/ 472165 h 3724776"/>
                <a:gd name="connsiteX8" fmla="*/ 1985951 w 3591275"/>
                <a:gd name="connsiteY8" fmla="*/ 190320 h 3724776"/>
                <a:gd name="connsiteX9" fmla="*/ 2153305 w 3591275"/>
                <a:gd name="connsiteY9" fmla="*/ 67162 h 3724776"/>
                <a:gd name="connsiteX10" fmla="*/ 2466773 w 3591275"/>
                <a:gd name="connsiteY10" fmla="*/ 8488 h 3724776"/>
                <a:gd name="connsiteX11" fmla="*/ 2830247 w 3591275"/>
                <a:gd name="connsiteY11" fmla="*/ 8488 h 3724776"/>
                <a:gd name="connsiteX12" fmla="*/ 3140857 w 3591275"/>
                <a:gd name="connsiteY12" fmla="*/ 84498 h 3724776"/>
                <a:gd name="connsiteX13" fmla="*/ 3405271 w 3591275"/>
                <a:gd name="connsiteY13" fmla="*/ 216323 h 3724776"/>
                <a:gd name="connsiteX14" fmla="*/ 3515856 w 3591275"/>
                <a:gd name="connsiteY14" fmla="*/ 348150 h 3724776"/>
                <a:gd name="connsiteX15" fmla="*/ 3590818 w 3591275"/>
                <a:gd name="connsiteY15" fmla="*/ 627137 h 3724776"/>
                <a:gd name="connsiteX16" fmla="*/ 3555290 w 3591275"/>
                <a:gd name="connsiteY16" fmla="*/ 968608 h 3724776"/>
                <a:gd name="connsiteX17" fmla="*/ 3537002 w 3591275"/>
                <a:gd name="connsiteY17" fmla="*/ 1148535 h 3724776"/>
                <a:gd name="connsiteX18" fmla="*/ 3509094 w 3591275"/>
                <a:gd name="connsiteY18" fmla="*/ 1570017 h 3724776"/>
                <a:gd name="connsiteX19" fmla="*/ 3465278 w 3591275"/>
                <a:gd name="connsiteY19" fmla="*/ 1967114 h 3724776"/>
                <a:gd name="connsiteX20" fmla="*/ 3336024 w 3591275"/>
                <a:gd name="connsiteY20" fmla="*/ 2345733 h 3724776"/>
                <a:gd name="connsiteX21" fmla="*/ 3049893 w 3591275"/>
                <a:gd name="connsiteY21" fmla="*/ 2768262 h 3724776"/>
                <a:gd name="connsiteX22" fmla="*/ 2838724 w 3591275"/>
                <a:gd name="connsiteY22" fmla="*/ 2989908 h 3724776"/>
                <a:gd name="connsiteX23" fmla="*/ 2605647 w 3591275"/>
                <a:gd name="connsiteY23" fmla="*/ 3193077 h 3724776"/>
                <a:gd name="connsiteX24" fmla="*/ 2217980 w 3591275"/>
                <a:gd name="connsiteY24" fmla="*/ 3493209 h 3724776"/>
                <a:gd name="connsiteX25" fmla="*/ 1832598 w 3591275"/>
                <a:gd name="connsiteY25" fmla="*/ 3707903 h 3724776"/>
                <a:gd name="connsiteX26" fmla="*/ 1581043 w 3591275"/>
                <a:gd name="connsiteY26" fmla="*/ 3722952 h 3724776"/>
                <a:gd name="connsiteX27" fmla="*/ 1068693 w 3591275"/>
                <a:gd name="connsiteY27" fmla="*/ 3704474 h 3724776"/>
                <a:gd name="connsiteX28" fmla="*/ 852952 w 3591275"/>
                <a:gd name="connsiteY28" fmla="*/ 3704474 h 3724776"/>
                <a:gd name="connsiteX29" fmla="*/ 519482 w 3591275"/>
                <a:gd name="connsiteY29" fmla="*/ 3652562 h 3724776"/>
                <a:gd name="connsiteX30" fmla="*/ 400609 w 3591275"/>
                <a:gd name="connsiteY30" fmla="*/ 3595984 h 3724776"/>
                <a:gd name="connsiteX31" fmla="*/ 184868 w 3591275"/>
                <a:gd name="connsiteY31" fmla="*/ 3357002 h 3724776"/>
                <a:gd name="connsiteX32" fmla="*/ 59138 w 3591275"/>
                <a:gd name="connsiteY32" fmla="*/ 3101922 h 3724776"/>
                <a:gd name="connsiteX33" fmla="*/ 274 w 3591275"/>
                <a:gd name="connsiteY33" fmla="*/ 2778644 h 3724776"/>
                <a:gd name="connsiteX34" fmla="*/ 172200 w 3591275"/>
                <a:gd name="connsiteY34" fmla="*/ 2322682 h 3724776"/>
                <a:gd name="connsiteX35" fmla="*/ 446806 w 3591275"/>
                <a:gd name="connsiteY35" fmla="*/ 2095225 h 3724776"/>
                <a:gd name="connsiteX36" fmla="*/ 633686 w 3591275"/>
                <a:gd name="connsiteY36" fmla="*/ 2031693 h 3724776"/>
                <a:gd name="connsiteX37" fmla="*/ 840188 w 3591275"/>
                <a:gd name="connsiteY37" fmla="*/ 1910440 h 3724776"/>
                <a:gd name="connsiteX38" fmla="*/ 904672 w 3591275"/>
                <a:gd name="connsiteY38" fmla="*/ 1758707 h 37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91275" h="3724776">
                  <a:moveTo>
                    <a:pt x="904672" y="1758707"/>
                  </a:moveTo>
                  <a:cubicBezTo>
                    <a:pt x="916960" y="1708415"/>
                    <a:pt x="927056" y="1657266"/>
                    <a:pt x="926199" y="1605545"/>
                  </a:cubicBezTo>
                  <a:cubicBezTo>
                    <a:pt x="925151" y="1541251"/>
                    <a:pt x="907625" y="1478005"/>
                    <a:pt x="912864" y="1413997"/>
                  </a:cubicBezTo>
                  <a:cubicBezTo>
                    <a:pt x="916103" y="1374183"/>
                    <a:pt x="928866" y="1335702"/>
                    <a:pt x="949440" y="1301412"/>
                  </a:cubicBezTo>
                  <a:cubicBezTo>
                    <a:pt x="983730" y="1244262"/>
                    <a:pt x="1037641" y="1202733"/>
                    <a:pt x="1089839" y="1160918"/>
                  </a:cubicBezTo>
                  <a:cubicBezTo>
                    <a:pt x="1167944" y="1098339"/>
                    <a:pt x="1245382" y="1034712"/>
                    <a:pt x="1324439" y="973371"/>
                  </a:cubicBezTo>
                  <a:cubicBezTo>
                    <a:pt x="1423690" y="896313"/>
                    <a:pt x="1526179" y="822304"/>
                    <a:pt x="1609046" y="728102"/>
                  </a:cubicBezTo>
                  <a:cubicBezTo>
                    <a:pt x="1677626" y="650092"/>
                    <a:pt x="1732014" y="561033"/>
                    <a:pt x="1785926" y="472165"/>
                  </a:cubicBezTo>
                  <a:cubicBezTo>
                    <a:pt x="1845933" y="373296"/>
                    <a:pt x="1906226" y="273855"/>
                    <a:pt x="1985951" y="190320"/>
                  </a:cubicBezTo>
                  <a:cubicBezTo>
                    <a:pt x="2034242" y="139647"/>
                    <a:pt x="2089678" y="96213"/>
                    <a:pt x="2153305" y="67162"/>
                  </a:cubicBezTo>
                  <a:cubicBezTo>
                    <a:pt x="2250650" y="22680"/>
                    <a:pt x="2359616" y="15441"/>
                    <a:pt x="2466773" y="8488"/>
                  </a:cubicBezTo>
                  <a:cubicBezTo>
                    <a:pt x="2588026" y="582"/>
                    <a:pt x="2709660" y="-5800"/>
                    <a:pt x="2830247" y="8488"/>
                  </a:cubicBezTo>
                  <a:cubicBezTo>
                    <a:pt x="2936355" y="21061"/>
                    <a:pt x="3039606" y="49922"/>
                    <a:pt x="3140857" y="84498"/>
                  </a:cubicBezTo>
                  <a:cubicBezTo>
                    <a:pt x="3234868" y="116692"/>
                    <a:pt x="3328595" y="153459"/>
                    <a:pt x="3405271" y="216323"/>
                  </a:cubicBezTo>
                  <a:cubicBezTo>
                    <a:pt x="3450038" y="252995"/>
                    <a:pt x="3487281" y="297762"/>
                    <a:pt x="3515856" y="348150"/>
                  </a:cubicBezTo>
                  <a:cubicBezTo>
                    <a:pt x="3564052" y="433017"/>
                    <a:pt x="3587389" y="529505"/>
                    <a:pt x="3590818" y="627137"/>
                  </a:cubicBezTo>
                  <a:cubicBezTo>
                    <a:pt x="3594914" y="741722"/>
                    <a:pt x="3570625" y="854784"/>
                    <a:pt x="3555290" y="968608"/>
                  </a:cubicBezTo>
                  <a:cubicBezTo>
                    <a:pt x="3547194" y="1028330"/>
                    <a:pt x="3541860" y="1088433"/>
                    <a:pt x="3537002" y="1148535"/>
                  </a:cubicBezTo>
                  <a:cubicBezTo>
                    <a:pt x="3525762" y="1288839"/>
                    <a:pt x="3517856" y="1429427"/>
                    <a:pt x="3509094" y="1570017"/>
                  </a:cubicBezTo>
                  <a:cubicBezTo>
                    <a:pt x="3500712" y="1703176"/>
                    <a:pt x="3491472" y="1836431"/>
                    <a:pt x="3465278" y="1967114"/>
                  </a:cubicBezTo>
                  <a:cubicBezTo>
                    <a:pt x="3438894" y="2098464"/>
                    <a:pt x="3395365" y="2225622"/>
                    <a:pt x="3336024" y="2345733"/>
                  </a:cubicBezTo>
                  <a:cubicBezTo>
                    <a:pt x="3260491" y="2498799"/>
                    <a:pt x="3160860" y="2638436"/>
                    <a:pt x="3049893" y="2768262"/>
                  </a:cubicBezTo>
                  <a:cubicBezTo>
                    <a:pt x="2983504" y="2845891"/>
                    <a:pt x="2913114" y="2919900"/>
                    <a:pt x="2838724" y="2989908"/>
                  </a:cubicBezTo>
                  <a:cubicBezTo>
                    <a:pt x="2763667" y="3060584"/>
                    <a:pt x="2685466" y="3127830"/>
                    <a:pt x="2605647" y="3193077"/>
                  </a:cubicBezTo>
                  <a:cubicBezTo>
                    <a:pt x="2479155" y="3296613"/>
                    <a:pt x="2349044" y="3395578"/>
                    <a:pt x="2217980" y="3493209"/>
                  </a:cubicBezTo>
                  <a:cubicBezTo>
                    <a:pt x="2098441" y="3582173"/>
                    <a:pt x="1977092" y="3674375"/>
                    <a:pt x="1832598" y="3707903"/>
                  </a:cubicBezTo>
                  <a:cubicBezTo>
                    <a:pt x="1750397" y="3726953"/>
                    <a:pt x="1665530" y="3726286"/>
                    <a:pt x="1581043" y="3722952"/>
                  </a:cubicBezTo>
                  <a:cubicBezTo>
                    <a:pt x="1410260" y="3716190"/>
                    <a:pt x="1239667" y="3703712"/>
                    <a:pt x="1068693" y="3704474"/>
                  </a:cubicBezTo>
                  <a:cubicBezTo>
                    <a:pt x="996779" y="3704760"/>
                    <a:pt x="924865" y="3706665"/>
                    <a:pt x="852952" y="3704474"/>
                  </a:cubicBezTo>
                  <a:cubicBezTo>
                    <a:pt x="739890" y="3701045"/>
                    <a:pt x="626638" y="3688472"/>
                    <a:pt x="519482" y="3652562"/>
                  </a:cubicBezTo>
                  <a:cubicBezTo>
                    <a:pt x="477667" y="3638561"/>
                    <a:pt x="437567" y="3620082"/>
                    <a:pt x="400609" y="3595984"/>
                  </a:cubicBezTo>
                  <a:cubicBezTo>
                    <a:pt x="309836" y="3536929"/>
                    <a:pt x="242876" y="3448823"/>
                    <a:pt x="184868" y="3357002"/>
                  </a:cubicBezTo>
                  <a:cubicBezTo>
                    <a:pt x="134005" y="3276611"/>
                    <a:pt x="91618" y="3191267"/>
                    <a:pt x="59138" y="3101922"/>
                  </a:cubicBezTo>
                  <a:cubicBezTo>
                    <a:pt x="21324" y="2998004"/>
                    <a:pt x="-2870" y="2889039"/>
                    <a:pt x="274" y="2778644"/>
                  </a:cubicBezTo>
                  <a:cubicBezTo>
                    <a:pt x="4941" y="2612623"/>
                    <a:pt x="71045" y="2454889"/>
                    <a:pt x="172200" y="2322682"/>
                  </a:cubicBezTo>
                  <a:cubicBezTo>
                    <a:pt x="245638" y="2226670"/>
                    <a:pt x="336221" y="2143707"/>
                    <a:pt x="446806" y="2095225"/>
                  </a:cubicBezTo>
                  <a:cubicBezTo>
                    <a:pt x="507099" y="2068841"/>
                    <a:pt x="571012" y="2051982"/>
                    <a:pt x="633686" y="2031693"/>
                  </a:cubicBezTo>
                  <a:cubicBezTo>
                    <a:pt x="711696" y="2006547"/>
                    <a:pt x="789991" y="1974448"/>
                    <a:pt x="840188" y="1910440"/>
                  </a:cubicBezTo>
                  <a:cubicBezTo>
                    <a:pt x="874383" y="1866816"/>
                    <a:pt x="891433" y="1812904"/>
                    <a:pt x="904672" y="1758707"/>
                  </a:cubicBezTo>
                  <a:close/>
                </a:path>
              </a:pathLst>
            </a:custGeom>
            <a:noFill/>
            <a:ln w="12700" cap="rnd">
              <a:solidFill>
                <a:schemeClr val="bg2">
                  <a:alpha val="24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0546E1AF-525C-4FD2-BAE6-9D6722483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41750" y="923845"/>
              <a:ext cx="4196097" cy="4479998"/>
            </a:xfrm>
            <a:custGeom>
              <a:avLst/>
              <a:gdLst>
                <a:gd name="connsiteX0" fmla="*/ 78613 w 3186704"/>
                <a:gd name="connsiteY0" fmla="*/ 3007044 h 3402311"/>
                <a:gd name="connsiteX1" fmla="*/ 2032 w 3186704"/>
                <a:gd name="connsiteY1" fmla="*/ 2731772 h 3402311"/>
                <a:gd name="connsiteX2" fmla="*/ 21177 w 3186704"/>
                <a:gd name="connsiteY2" fmla="*/ 2545082 h 3402311"/>
                <a:gd name="connsiteX3" fmla="*/ 116903 w 3186704"/>
                <a:gd name="connsiteY3" fmla="*/ 2389443 h 3402311"/>
                <a:gd name="connsiteX4" fmla="*/ 241300 w 3186704"/>
                <a:gd name="connsiteY4" fmla="*/ 2308100 h 3402311"/>
                <a:gd name="connsiteX5" fmla="*/ 475805 w 3186704"/>
                <a:gd name="connsiteY5" fmla="*/ 2296099 h 3402311"/>
                <a:gd name="connsiteX6" fmla="*/ 664781 w 3186704"/>
                <a:gd name="connsiteY6" fmla="*/ 2336770 h 3402311"/>
                <a:gd name="connsiteX7" fmla="*/ 803560 w 3186704"/>
                <a:gd name="connsiteY7" fmla="*/ 2336770 h 3402311"/>
                <a:gd name="connsiteX8" fmla="*/ 942340 w 3186704"/>
                <a:gd name="connsiteY8" fmla="*/ 2224280 h 3402311"/>
                <a:gd name="connsiteX9" fmla="*/ 1018921 w 3186704"/>
                <a:gd name="connsiteY9" fmla="*/ 1958532 h 3402311"/>
                <a:gd name="connsiteX10" fmla="*/ 1061974 w 3186704"/>
                <a:gd name="connsiteY10" fmla="*/ 1606679 h 3402311"/>
                <a:gd name="connsiteX11" fmla="*/ 1114647 w 3186704"/>
                <a:gd name="connsiteY11" fmla="*/ 1369697 h 3402311"/>
                <a:gd name="connsiteX12" fmla="*/ 1243806 w 3186704"/>
                <a:gd name="connsiteY12" fmla="*/ 1080042 h 3402311"/>
                <a:gd name="connsiteX13" fmla="*/ 1468691 w 3186704"/>
                <a:gd name="connsiteY13" fmla="*/ 795149 h 3402311"/>
                <a:gd name="connsiteX14" fmla="*/ 1770157 w 3186704"/>
                <a:gd name="connsiteY14" fmla="*/ 452820 h 3402311"/>
                <a:gd name="connsiteX15" fmla="*/ 2082387 w 3186704"/>
                <a:gd name="connsiteY15" fmla="*/ 140400 h 3402311"/>
                <a:gd name="connsiteX16" fmla="*/ 2298890 w 3186704"/>
                <a:gd name="connsiteY16" fmla="*/ 31530 h 3402311"/>
                <a:gd name="connsiteX17" fmla="*/ 2533396 w 3186704"/>
                <a:gd name="connsiteY17" fmla="*/ 383 h 3402311"/>
                <a:gd name="connsiteX18" fmla="*/ 2796572 w 3186704"/>
                <a:gd name="connsiteY18" fmla="*/ 53056 h 3402311"/>
                <a:gd name="connsiteX19" fmla="*/ 3014313 w 3186704"/>
                <a:gd name="connsiteY19" fmla="*/ 177548 h 3402311"/>
                <a:gd name="connsiteX20" fmla="*/ 3131566 w 3186704"/>
                <a:gd name="connsiteY20" fmla="*/ 366619 h 3402311"/>
                <a:gd name="connsiteX21" fmla="*/ 3174619 w 3186704"/>
                <a:gd name="connsiteY21" fmla="*/ 610745 h 3402311"/>
                <a:gd name="connsiteX22" fmla="*/ 3168142 w 3186704"/>
                <a:gd name="connsiteY22" fmla="*/ 993460 h 3402311"/>
                <a:gd name="connsiteX23" fmla="*/ 3185763 w 3186704"/>
                <a:gd name="connsiteY23" fmla="*/ 1497141 h 3402311"/>
                <a:gd name="connsiteX24" fmla="*/ 3150806 w 3186704"/>
                <a:gd name="connsiteY24" fmla="*/ 1790892 h 3402311"/>
                <a:gd name="connsiteX25" fmla="*/ 3076130 w 3186704"/>
                <a:gd name="connsiteY25" fmla="*/ 2071404 h 3402311"/>
                <a:gd name="connsiteX26" fmla="*/ 2847435 w 3186704"/>
                <a:gd name="connsiteY26" fmla="*/ 2470216 h 3402311"/>
                <a:gd name="connsiteX27" fmla="*/ 2359374 w 3186704"/>
                <a:gd name="connsiteY27" fmla="*/ 2929701 h 3402311"/>
                <a:gd name="connsiteX28" fmla="*/ 2099723 w 3186704"/>
                <a:gd name="connsiteY28" fmla="*/ 3097056 h 3402311"/>
                <a:gd name="connsiteX29" fmla="*/ 1760537 w 3186704"/>
                <a:gd name="connsiteY29" fmla="*/ 3241359 h 3402311"/>
                <a:gd name="connsiteX30" fmla="*/ 1610518 w 3186704"/>
                <a:gd name="connsiteY30" fmla="*/ 3309463 h 3402311"/>
                <a:gd name="connsiteX31" fmla="*/ 1367059 w 3186704"/>
                <a:gd name="connsiteY31" fmla="*/ 3374138 h 3402311"/>
                <a:gd name="connsiteX32" fmla="*/ 1210183 w 3186704"/>
                <a:gd name="connsiteY32" fmla="*/ 3385663 h 3402311"/>
                <a:gd name="connsiteX33" fmla="*/ 905573 w 3186704"/>
                <a:gd name="connsiteY33" fmla="*/ 3401856 h 3402311"/>
                <a:gd name="connsiteX34" fmla="*/ 558292 w 3186704"/>
                <a:gd name="connsiteY34" fmla="*/ 3382234 h 3402311"/>
                <a:gd name="connsiteX35" fmla="*/ 467137 w 3186704"/>
                <a:gd name="connsiteY35" fmla="*/ 3363756 h 3402311"/>
                <a:gd name="connsiteX36" fmla="*/ 206343 w 3186704"/>
                <a:gd name="connsiteY36" fmla="*/ 3202117 h 3402311"/>
                <a:gd name="connsiteX37" fmla="*/ 78613 w 3186704"/>
                <a:gd name="connsiteY37" fmla="*/ 3007044 h 340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86704" h="3402311">
                  <a:moveTo>
                    <a:pt x="78613" y="3007044"/>
                  </a:moveTo>
                  <a:cubicBezTo>
                    <a:pt x="38512" y="2919891"/>
                    <a:pt x="9937" y="2827308"/>
                    <a:pt x="2032" y="2731772"/>
                  </a:cubicBezTo>
                  <a:cubicBezTo>
                    <a:pt x="-3207" y="2668717"/>
                    <a:pt x="1174" y="2604994"/>
                    <a:pt x="21177" y="2545082"/>
                  </a:cubicBezTo>
                  <a:cubicBezTo>
                    <a:pt x="40608" y="2486599"/>
                    <a:pt x="73469" y="2433259"/>
                    <a:pt x="116903" y="2389443"/>
                  </a:cubicBezTo>
                  <a:cubicBezTo>
                    <a:pt x="152241" y="2353725"/>
                    <a:pt x="194151" y="2325150"/>
                    <a:pt x="241300" y="2308100"/>
                  </a:cubicBezTo>
                  <a:cubicBezTo>
                    <a:pt x="315880" y="2281049"/>
                    <a:pt x="397224" y="2282668"/>
                    <a:pt x="475805" y="2296099"/>
                  </a:cubicBezTo>
                  <a:cubicBezTo>
                    <a:pt x="539337" y="2306957"/>
                    <a:pt x="601440" y="2324959"/>
                    <a:pt x="664781" y="2336770"/>
                  </a:cubicBezTo>
                  <a:cubicBezTo>
                    <a:pt x="710978" y="2345343"/>
                    <a:pt x="758412" y="2349343"/>
                    <a:pt x="803560" y="2336770"/>
                  </a:cubicBezTo>
                  <a:cubicBezTo>
                    <a:pt x="862711" y="2320292"/>
                    <a:pt x="909288" y="2276382"/>
                    <a:pt x="942340" y="2224280"/>
                  </a:cubicBezTo>
                  <a:cubicBezTo>
                    <a:pt x="992155" y="2145604"/>
                    <a:pt x="1006919" y="2051306"/>
                    <a:pt x="1018921" y="1958532"/>
                  </a:cubicBezTo>
                  <a:cubicBezTo>
                    <a:pt x="1034065" y="1841280"/>
                    <a:pt x="1043972" y="1723456"/>
                    <a:pt x="1061974" y="1606679"/>
                  </a:cubicBezTo>
                  <a:cubicBezTo>
                    <a:pt x="1074356" y="1526574"/>
                    <a:pt x="1091120" y="1447231"/>
                    <a:pt x="1114647" y="1369697"/>
                  </a:cubicBezTo>
                  <a:cubicBezTo>
                    <a:pt x="1145413" y="1268065"/>
                    <a:pt x="1187989" y="1170244"/>
                    <a:pt x="1243806" y="1080042"/>
                  </a:cubicBezTo>
                  <a:cubicBezTo>
                    <a:pt x="1307623" y="976981"/>
                    <a:pt x="1388396" y="886017"/>
                    <a:pt x="1468691" y="795149"/>
                  </a:cubicBezTo>
                  <a:cubicBezTo>
                    <a:pt x="1569466" y="681230"/>
                    <a:pt x="1670621" y="567787"/>
                    <a:pt x="1770157" y="452820"/>
                  </a:cubicBezTo>
                  <a:cubicBezTo>
                    <a:pt x="1867027" y="340997"/>
                    <a:pt x="1962277" y="226316"/>
                    <a:pt x="2082387" y="140400"/>
                  </a:cubicBezTo>
                  <a:cubicBezTo>
                    <a:pt x="2148586" y="93061"/>
                    <a:pt x="2221166" y="55437"/>
                    <a:pt x="2298890" y="31530"/>
                  </a:cubicBezTo>
                  <a:cubicBezTo>
                    <a:pt x="2374709" y="8193"/>
                    <a:pt x="2454053" y="-2189"/>
                    <a:pt x="2533396" y="383"/>
                  </a:cubicBezTo>
                  <a:cubicBezTo>
                    <a:pt x="2623312" y="3336"/>
                    <a:pt x="2711704" y="22957"/>
                    <a:pt x="2796572" y="53056"/>
                  </a:cubicBezTo>
                  <a:cubicBezTo>
                    <a:pt x="2876391" y="81345"/>
                    <a:pt x="2953544" y="118779"/>
                    <a:pt x="3014313" y="177548"/>
                  </a:cubicBezTo>
                  <a:cubicBezTo>
                    <a:pt x="3068320" y="229745"/>
                    <a:pt x="3106515" y="295753"/>
                    <a:pt x="3131566" y="366619"/>
                  </a:cubicBezTo>
                  <a:cubicBezTo>
                    <a:pt x="3159283" y="444915"/>
                    <a:pt x="3170904" y="527687"/>
                    <a:pt x="3174619" y="610745"/>
                  </a:cubicBezTo>
                  <a:cubicBezTo>
                    <a:pt x="3180334" y="738285"/>
                    <a:pt x="3167856" y="865729"/>
                    <a:pt x="3168142" y="993460"/>
                  </a:cubicBezTo>
                  <a:cubicBezTo>
                    <a:pt x="3168618" y="1161576"/>
                    <a:pt x="3191573" y="1329120"/>
                    <a:pt x="3185763" y="1497141"/>
                  </a:cubicBezTo>
                  <a:cubicBezTo>
                    <a:pt x="3182334" y="1595820"/>
                    <a:pt x="3168904" y="1693833"/>
                    <a:pt x="3150806" y="1790892"/>
                  </a:cubicBezTo>
                  <a:cubicBezTo>
                    <a:pt x="3132994" y="1886238"/>
                    <a:pt x="3109753" y="1980535"/>
                    <a:pt x="3076130" y="2071404"/>
                  </a:cubicBezTo>
                  <a:cubicBezTo>
                    <a:pt x="3022600" y="2215993"/>
                    <a:pt x="2942590" y="2348867"/>
                    <a:pt x="2847435" y="2470216"/>
                  </a:cubicBezTo>
                  <a:cubicBezTo>
                    <a:pt x="2708941" y="2646714"/>
                    <a:pt x="2538920" y="2795018"/>
                    <a:pt x="2359374" y="2929701"/>
                  </a:cubicBezTo>
                  <a:cubicBezTo>
                    <a:pt x="2276792" y="2991614"/>
                    <a:pt x="2191734" y="3050383"/>
                    <a:pt x="2099723" y="3097056"/>
                  </a:cubicBezTo>
                  <a:cubicBezTo>
                    <a:pt x="1990090" y="3152682"/>
                    <a:pt x="1872551" y="3190687"/>
                    <a:pt x="1760537" y="3241359"/>
                  </a:cubicBezTo>
                  <a:cubicBezTo>
                    <a:pt x="1710531" y="3264029"/>
                    <a:pt x="1661382" y="3288794"/>
                    <a:pt x="1610518" y="3309463"/>
                  </a:cubicBezTo>
                  <a:cubicBezTo>
                    <a:pt x="1532414" y="3341182"/>
                    <a:pt x="1450689" y="3363375"/>
                    <a:pt x="1367059" y="3374138"/>
                  </a:cubicBezTo>
                  <a:cubicBezTo>
                    <a:pt x="1315053" y="3380806"/>
                    <a:pt x="1262570" y="3382806"/>
                    <a:pt x="1210183" y="3385663"/>
                  </a:cubicBezTo>
                  <a:cubicBezTo>
                    <a:pt x="1108646" y="3391188"/>
                    <a:pt x="1007205" y="3399760"/>
                    <a:pt x="905573" y="3401856"/>
                  </a:cubicBezTo>
                  <a:cubicBezTo>
                    <a:pt x="789463" y="3404142"/>
                    <a:pt x="673354" y="3397855"/>
                    <a:pt x="558292" y="3382234"/>
                  </a:cubicBezTo>
                  <a:cubicBezTo>
                    <a:pt x="527526" y="3378043"/>
                    <a:pt x="497046" y="3372328"/>
                    <a:pt x="467137" y="3363756"/>
                  </a:cubicBezTo>
                  <a:cubicBezTo>
                    <a:pt x="367220" y="3335276"/>
                    <a:pt x="277876" y="3277555"/>
                    <a:pt x="206343" y="3202117"/>
                  </a:cubicBezTo>
                  <a:cubicBezTo>
                    <a:pt x="152527" y="3145348"/>
                    <a:pt x="111379" y="3078196"/>
                    <a:pt x="78613" y="3007044"/>
                  </a:cubicBezTo>
                  <a:close/>
                </a:path>
              </a:pathLst>
            </a:custGeom>
            <a:noFill/>
            <a:ln w="12700" cap="rnd">
              <a:solidFill>
                <a:schemeClr val="bg2">
                  <a:alpha val="24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704EA0D3-F1E3-4AF6-B30E-791175E319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960461" y="1175713"/>
              <a:ext cx="3568552" cy="3938179"/>
            </a:xfrm>
            <a:custGeom>
              <a:avLst/>
              <a:gdLst>
                <a:gd name="connsiteX0" fmla="*/ 2179 w 2710118"/>
                <a:gd name="connsiteY0" fmla="*/ 2712895 h 2990829"/>
                <a:gd name="connsiteX1" fmla="*/ 18085 w 2710118"/>
                <a:gd name="connsiteY1" fmla="*/ 2589260 h 2990829"/>
                <a:gd name="connsiteX2" fmla="*/ 161627 w 2710118"/>
                <a:gd name="connsiteY2" fmla="*/ 2489533 h 2990829"/>
                <a:gd name="connsiteX3" fmla="*/ 384893 w 2710118"/>
                <a:gd name="connsiteY3" fmla="*/ 2559352 h 2990829"/>
                <a:gd name="connsiteX4" fmla="*/ 648069 w 2710118"/>
                <a:gd name="connsiteY4" fmla="*/ 2579259 h 2990829"/>
                <a:gd name="connsiteX5" fmla="*/ 831520 w 2710118"/>
                <a:gd name="connsiteY5" fmla="*/ 2445623 h 2990829"/>
                <a:gd name="connsiteX6" fmla="*/ 909244 w 2710118"/>
                <a:gd name="connsiteY6" fmla="*/ 2210260 h 2990829"/>
                <a:gd name="connsiteX7" fmla="*/ 975062 w 2710118"/>
                <a:gd name="connsiteY7" fmla="*/ 1771444 h 2990829"/>
                <a:gd name="connsiteX8" fmla="*/ 989064 w 2710118"/>
                <a:gd name="connsiteY8" fmla="*/ 1486170 h 2990829"/>
                <a:gd name="connsiteX9" fmla="*/ 1058882 w 2710118"/>
                <a:gd name="connsiteY9" fmla="*/ 1115171 h 2990829"/>
                <a:gd name="connsiteX10" fmla="*/ 1238333 w 2710118"/>
                <a:gd name="connsiteY10" fmla="*/ 776081 h 2990829"/>
                <a:gd name="connsiteX11" fmla="*/ 1567327 w 2710118"/>
                <a:gd name="connsiteY11" fmla="*/ 399081 h 2990829"/>
                <a:gd name="connsiteX12" fmla="*/ 1944136 w 2710118"/>
                <a:gd name="connsiteY12" fmla="*/ 85899 h 2990829"/>
                <a:gd name="connsiteX13" fmla="*/ 2167402 w 2710118"/>
                <a:gd name="connsiteY13" fmla="*/ 2079 h 2990829"/>
                <a:gd name="connsiteX14" fmla="*/ 2412671 w 2710118"/>
                <a:gd name="connsiteY14" fmla="*/ 53991 h 2990829"/>
                <a:gd name="connsiteX15" fmla="*/ 2616030 w 2710118"/>
                <a:gd name="connsiteY15" fmla="*/ 291354 h 2990829"/>
                <a:gd name="connsiteX16" fmla="*/ 2637937 w 2710118"/>
                <a:gd name="connsiteY16" fmla="*/ 724265 h 2990829"/>
                <a:gd name="connsiteX17" fmla="*/ 2691753 w 2710118"/>
                <a:gd name="connsiteY17" fmla="*/ 1117266 h 2990829"/>
                <a:gd name="connsiteX18" fmla="*/ 2705755 w 2710118"/>
                <a:gd name="connsiteY18" fmla="*/ 1476359 h 2990829"/>
                <a:gd name="connsiteX19" fmla="*/ 2616030 w 2710118"/>
                <a:gd name="connsiteY19" fmla="*/ 1859359 h 2990829"/>
                <a:gd name="connsiteX20" fmla="*/ 2404670 w 2710118"/>
                <a:gd name="connsiteY20" fmla="*/ 2250361 h 2990829"/>
                <a:gd name="connsiteX21" fmla="*/ 2198263 w 2710118"/>
                <a:gd name="connsiteY21" fmla="*/ 2456862 h 2990829"/>
                <a:gd name="connsiteX22" fmla="*/ 1724680 w 2710118"/>
                <a:gd name="connsiteY22" fmla="*/ 2757091 h 2990829"/>
                <a:gd name="connsiteX23" fmla="*/ 1327868 w 2710118"/>
                <a:gd name="connsiteY23" fmla="*/ 2810907 h 2990829"/>
                <a:gd name="connsiteX24" fmla="*/ 931057 w 2710118"/>
                <a:gd name="connsiteY24" fmla="*/ 2912634 h 2990829"/>
                <a:gd name="connsiteX25" fmla="*/ 695789 w 2710118"/>
                <a:gd name="connsiteY25" fmla="*/ 2972451 h 2990829"/>
                <a:gd name="connsiteX26" fmla="*/ 348889 w 2710118"/>
                <a:gd name="connsiteY26" fmla="*/ 2984452 h 2990829"/>
                <a:gd name="connsiteX27" fmla="*/ 73711 w 2710118"/>
                <a:gd name="connsiteY27" fmla="*/ 2882725 h 2990829"/>
                <a:gd name="connsiteX28" fmla="*/ 2179 w 2710118"/>
                <a:gd name="connsiteY28" fmla="*/ 2712895 h 299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10118" h="2990829">
                  <a:moveTo>
                    <a:pt x="2179" y="2712895"/>
                  </a:moveTo>
                  <a:cubicBezTo>
                    <a:pt x="-2774" y="2670604"/>
                    <a:pt x="-12" y="2627551"/>
                    <a:pt x="18085" y="2589260"/>
                  </a:cubicBezTo>
                  <a:cubicBezTo>
                    <a:pt x="44755" y="2532967"/>
                    <a:pt x="99810" y="2495153"/>
                    <a:pt x="161627" y="2489533"/>
                  </a:cubicBezTo>
                  <a:cubicBezTo>
                    <a:pt x="240304" y="2482389"/>
                    <a:pt x="310312" y="2530491"/>
                    <a:pt x="384893" y="2559352"/>
                  </a:cubicBezTo>
                  <a:cubicBezTo>
                    <a:pt x="468904" y="2591832"/>
                    <a:pt x="561392" y="2603452"/>
                    <a:pt x="648069" y="2579259"/>
                  </a:cubicBezTo>
                  <a:cubicBezTo>
                    <a:pt x="723602" y="2558209"/>
                    <a:pt x="788563" y="2511346"/>
                    <a:pt x="831520" y="2445623"/>
                  </a:cubicBezTo>
                  <a:cubicBezTo>
                    <a:pt x="877050" y="2375805"/>
                    <a:pt x="893052" y="2292366"/>
                    <a:pt x="909244" y="2210260"/>
                  </a:cubicBezTo>
                  <a:cubicBezTo>
                    <a:pt x="938010" y="2064909"/>
                    <a:pt x="963156" y="1918986"/>
                    <a:pt x="975062" y="1771444"/>
                  </a:cubicBezTo>
                  <a:cubicBezTo>
                    <a:pt x="982682" y="1676575"/>
                    <a:pt x="981539" y="1581134"/>
                    <a:pt x="989064" y="1486170"/>
                  </a:cubicBezTo>
                  <a:cubicBezTo>
                    <a:pt x="998970" y="1360154"/>
                    <a:pt x="1017163" y="1234424"/>
                    <a:pt x="1058882" y="1115171"/>
                  </a:cubicBezTo>
                  <a:cubicBezTo>
                    <a:pt x="1101269" y="993822"/>
                    <a:pt x="1163848" y="880951"/>
                    <a:pt x="1238333" y="776081"/>
                  </a:cubicBezTo>
                  <a:cubicBezTo>
                    <a:pt x="1335107" y="639778"/>
                    <a:pt x="1448741" y="516906"/>
                    <a:pt x="1567327" y="399081"/>
                  </a:cubicBezTo>
                  <a:cubicBezTo>
                    <a:pt x="1683627" y="283543"/>
                    <a:pt x="1803452" y="169719"/>
                    <a:pt x="1944136" y="85899"/>
                  </a:cubicBezTo>
                  <a:cubicBezTo>
                    <a:pt x="2013383" y="44656"/>
                    <a:pt x="2087487" y="10366"/>
                    <a:pt x="2167402" y="2079"/>
                  </a:cubicBezTo>
                  <a:cubicBezTo>
                    <a:pt x="2252365" y="-6684"/>
                    <a:pt x="2337709" y="12557"/>
                    <a:pt x="2412671" y="53991"/>
                  </a:cubicBezTo>
                  <a:cubicBezTo>
                    <a:pt x="2507063" y="106092"/>
                    <a:pt x="2581263" y="189341"/>
                    <a:pt x="2616030" y="291354"/>
                  </a:cubicBezTo>
                  <a:cubicBezTo>
                    <a:pt x="2662892" y="429085"/>
                    <a:pt x="2633651" y="577770"/>
                    <a:pt x="2637937" y="724265"/>
                  </a:cubicBezTo>
                  <a:cubicBezTo>
                    <a:pt x="2641842" y="856472"/>
                    <a:pt x="2673941" y="986012"/>
                    <a:pt x="2691753" y="1117266"/>
                  </a:cubicBezTo>
                  <a:cubicBezTo>
                    <a:pt x="2707946" y="1236234"/>
                    <a:pt x="2715565" y="1356630"/>
                    <a:pt x="2705755" y="1476359"/>
                  </a:cubicBezTo>
                  <a:cubicBezTo>
                    <a:pt x="2694896" y="1607709"/>
                    <a:pt x="2662606" y="1736011"/>
                    <a:pt x="2616030" y="1859359"/>
                  </a:cubicBezTo>
                  <a:cubicBezTo>
                    <a:pt x="2563451" y="1998710"/>
                    <a:pt x="2496681" y="2133298"/>
                    <a:pt x="2404670" y="2250361"/>
                  </a:cubicBezTo>
                  <a:cubicBezTo>
                    <a:pt x="2344376" y="2327132"/>
                    <a:pt x="2272177" y="2392854"/>
                    <a:pt x="2198263" y="2456862"/>
                  </a:cubicBezTo>
                  <a:cubicBezTo>
                    <a:pt x="2054911" y="2580973"/>
                    <a:pt x="1905464" y="2703370"/>
                    <a:pt x="1724680" y="2757091"/>
                  </a:cubicBezTo>
                  <a:cubicBezTo>
                    <a:pt x="1596473" y="2795191"/>
                    <a:pt x="1460456" y="2791857"/>
                    <a:pt x="1327868" y="2810907"/>
                  </a:cubicBezTo>
                  <a:cubicBezTo>
                    <a:pt x="1192518" y="2830433"/>
                    <a:pt x="1062311" y="2873677"/>
                    <a:pt x="931057" y="2912634"/>
                  </a:cubicBezTo>
                  <a:cubicBezTo>
                    <a:pt x="853428" y="2935684"/>
                    <a:pt x="775513" y="2958259"/>
                    <a:pt x="695789" y="2972451"/>
                  </a:cubicBezTo>
                  <a:cubicBezTo>
                    <a:pt x="581203" y="2992929"/>
                    <a:pt x="464808" y="2995311"/>
                    <a:pt x="348889" y="2984452"/>
                  </a:cubicBezTo>
                  <a:cubicBezTo>
                    <a:pt x="247352" y="2974927"/>
                    <a:pt x="142006" y="2956544"/>
                    <a:pt x="73711" y="2882725"/>
                  </a:cubicBezTo>
                  <a:cubicBezTo>
                    <a:pt x="31420" y="2836434"/>
                    <a:pt x="9513" y="2775474"/>
                    <a:pt x="2179" y="2712895"/>
                  </a:cubicBezTo>
                  <a:close/>
                </a:path>
              </a:pathLst>
            </a:custGeom>
            <a:noFill/>
            <a:ln w="12700" cap="rnd">
              <a:solidFill>
                <a:schemeClr val="bg2">
                  <a:alpha val="24000"/>
                </a:schemeClr>
              </a:solidFill>
              <a:prstDash val="lgDash"/>
              <a:round/>
            </a:ln>
          </p:spPr>
          <p:txBody>
            <a:bodyPr rtlCol="0" anchor="ctr"/>
            <a:lstStyle/>
            <a:p>
              <a:endParaRPr lang="en-US"/>
            </a:p>
          </p:txBody>
        </p:sp>
        <p:sp>
          <p:nvSpPr>
            <p:cNvPr id="64" name="Freeform: Shape 63">
              <a:extLst>
                <a:ext uri="{FF2B5EF4-FFF2-40B4-BE49-F238E27FC236}">
                  <a16:creationId xmlns:a16="http://schemas.microsoft.com/office/drawing/2014/main" id="{2910BB0F-2FD9-4EA6-82D7-5226F29AB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36081" y="1589661"/>
              <a:ext cx="1743551" cy="2969484"/>
            </a:xfrm>
            <a:custGeom>
              <a:avLst/>
              <a:gdLst>
                <a:gd name="connsiteX0" fmla="*/ 14495 w 1324131"/>
                <a:gd name="connsiteY0" fmla="*/ 1664146 h 2255159"/>
                <a:gd name="connsiteX1" fmla="*/ 97839 w 1324131"/>
                <a:gd name="connsiteY1" fmla="*/ 1271049 h 2255159"/>
                <a:gd name="connsiteX2" fmla="*/ 97839 w 1324131"/>
                <a:gd name="connsiteY2" fmla="*/ 991109 h 2255159"/>
                <a:gd name="connsiteX3" fmla="*/ 195756 w 1324131"/>
                <a:gd name="connsiteY3" fmla="*/ 588964 h 2255159"/>
                <a:gd name="connsiteX4" fmla="*/ 373778 w 1324131"/>
                <a:gd name="connsiteY4" fmla="*/ 336170 h 2255159"/>
                <a:gd name="connsiteX5" fmla="*/ 706867 w 1324131"/>
                <a:gd name="connsiteY5" fmla="*/ 86234 h 2255159"/>
                <a:gd name="connsiteX6" fmla="*/ 953755 w 1324131"/>
                <a:gd name="connsiteY6" fmla="*/ 33 h 2255159"/>
                <a:gd name="connsiteX7" fmla="*/ 1105965 w 1324131"/>
                <a:gd name="connsiteY7" fmla="*/ 60326 h 2255159"/>
                <a:gd name="connsiteX8" fmla="*/ 1146160 w 1324131"/>
                <a:gd name="connsiteY8" fmla="*/ 221204 h 2255159"/>
                <a:gd name="connsiteX9" fmla="*/ 1177783 w 1324131"/>
                <a:gd name="connsiteY9" fmla="*/ 448089 h 2255159"/>
                <a:gd name="connsiteX10" fmla="*/ 1281129 w 1324131"/>
                <a:gd name="connsiteY10" fmla="*/ 789941 h 2255159"/>
                <a:gd name="connsiteX11" fmla="*/ 1306942 w 1324131"/>
                <a:gd name="connsiteY11" fmla="*/ 942151 h 2255159"/>
                <a:gd name="connsiteX12" fmla="*/ 1321325 w 1324131"/>
                <a:gd name="connsiteY12" fmla="*/ 1272478 h 2255159"/>
                <a:gd name="connsiteX13" fmla="*/ 1215121 w 1324131"/>
                <a:gd name="connsiteY13" fmla="*/ 1660240 h 2255159"/>
                <a:gd name="connsiteX14" fmla="*/ 1085962 w 1324131"/>
                <a:gd name="connsiteY14" fmla="*/ 1844073 h 2255159"/>
                <a:gd name="connsiteX15" fmla="*/ 849075 w 1324131"/>
                <a:gd name="connsiteY15" fmla="*/ 2081055 h 2255159"/>
                <a:gd name="connsiteX16" fmla="*/ 445691 w 1324131"/>
                <a:gd name="connsiteY16" fmla="*/ 2254887 h 2255159"/>
                <a:gd name="connsiteX17" fmla="*/ 126985 w 1324131"/>
                <a:gd name="connsiteY17" fmla="*/ 2134205 h 2255159"/>
                <a:gd name="connsiteX18" fmla="*/ 683 w 1324131"/>
                <a:gd name="connsiteY18" fmla="*/ 1829690 h 2255159"/>
                <a:gd name="connsiteX19" fmla="*/ 14495 w 1324131"/>
                <a:gd name="connsiteY19" fmla="*/ 1664146 h 2255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24131" h="2255159">
                  <a:moveTo>
                    <a:pt x="14495" y="1664146"/>
                  </a:moveTo>
                  <a:cubicBezTo>
                    <a:pt x="40593" y="1532320"/>
                    <a:pt x="87552" y="1404780"/>
                    <a:pt x="97839" y="1271049"/>
                  </a:cubicBezTo>
                  <a:cubicBezTo>
                    <a:pt x="104982" y="1177895"/>
                    <a:pt x="94790" y="1084454"/>
                    <a:pt x="97839" y="991109"/>
                  </a:cubicBezTo>
                  <a:cubicBezTo>
                    <a:pt x="102411" y="851759"/>
                    <a:pt x="135177" y="714408"/>
                    <a:pt x="195756" y="588964"/>
                  </a:cubicBezTo>
                  <a:cubicBezTo>
                    <a:pt x="240809" y="495524"/>
                    <a:pt x="301674" y="410751"/>
                    <a:pt x="373778" y="336170"/>
                  </a:cubicBezTo>
                  <a:cubicBezTo>
                    <a:pt x="470742" y="235967"/>
                    <a:pt x="585614" y="155386"/>
                    <a:pt x="706867" y="86234"/>
                  </a:cubicBezTo>
                  <a:cubicBezTo>
                    <a:pt x="784020" y="42229"/>
                    <a:pt x="865363" y="1367"/>
                    <a:pt x="953755" y="33"/>
                  </a:cubicBezTo>
                  <a:cubicBezTo>
                    <a:pt x="1011667" y="-824"/>
                    <a:pt x="1070817" y="14892"/>
                    <a:pt x="1105965" y="60326"/>
                  </a:cubicBezTo>
                  <a:cubicBezTo>
                    <a:pt x="1140350" y="104903"/>
                    <a:pt x="1142445" y="164244"/>
                    <a:pt x="1146160" y="221204"/>
                  </a:cubicBezTo>
                  <a:cubicBezTo>
                    <a:pt x="1151113" y="297594"/>
                    <a:pt x="1160543" y="373604"/>
                    <a:pt x="1177783" y="448089"/>
                  </a:cubicBezTo>
                  <a:cubicBezTo>
                    <a:pt x="1204644" y="564199"/>
                    <a:pt x="1253888" y="673927"/>
                    <a:pt x="1281129" y="789941"/>
                  </a:cubicBezTo>
                  <a:cubicBezTo>
                    <a:pt x="1292940" y="840043"/>
                    <a:pt x="1300656" y="891097"/>
                    <a:pt x="1306942" y="942151"/>
                  </a:cubicBezTo>
                  <a:cubicBezTo>
                    <a:pt x="1320563" y="1051784"/>
                    <a:pt x="1328754" y="1162274"/>
                    <a:pt x="1321325" y="1272478"/>
                  </a:cubicBezTo>
                  <a:cubicBezTo>
                    <a:pt x="1312181" y="1407828"/>
                    <a:pt x="1279700" y="1541178"/>
                    <a:pt x="1215121" y="1660240"/>
                  </a:cubicBezTo>
                  <a:cubicBezTo>
                    <a:pt x="1179307" y="1726249"/>
                    <a:pt x="1134063" y="1786352"/>
                    <a:pt x="1085962" y="1844073"/>
                  </a:cubicBezTo>
                  <a:cubicBezTo>
                    <a:pt x="1014239" y="1930084"/>
                    <a:pt x="936610" y="2011237"/>
                    <a:pt x="849075" y="2081055"/>
                  </a:cubicBezTo>
                  <a:cubicBezTo>
                    <a:pt x="731441" y="2174972"/>
                    <a:pt x="595424" y="2249743"/>
                    <a:pt x="445691" y="2254887"/>
                  </a:cubicBezTo>
                  <a:cubicBezTo>
                    <a:pt x="326915" y="2258887"/>
                    <a:pt x="210138" y="2218882"/>
                    <a:pt x="126985" y="2134205"/>
                  </a:cubicBezTo>
                  <a:cubicBezTo>
                    <a:pt x="47642" y="2053432"/>
                    <a:pt x="5922" y="1943228"/>
                    <a:pt x="683" y="1829690"/>
                  </a:cubicBezTo>
                  <a:cubicBezTo>
                    <a:pt x="-2079" y="1774255"/>
                    <a:pt x="3732" y="1718819"/>
                    <a:pt x="14495" y="1664146"/>
                  </a:cubicBezTo>
                  <a:close/>
                </a:path>
              </a:pathLst>
            </a:custGeom>
            <a:noFill/>
            <a:ln w="12700" cap="rnd">
              <a:solidFill>
                <a:schemeClr val="bg2">
                  <a:alpha val="24000"/>
                </a:schemeClr>
              </a:solidFill>
              <a:prstDash val="lgDash"/>
              <a:round/>
            </a:ln>
          </p:spPr>
          <p:txBody>
            <a:bodyPr rtlCol="0" anchor="ctr"/>
            <a:lstStyle/>
            <a:p>
              <a:endParaRPr lang="en-US"/>
            </a:p>
          </p:txBody>
        </p:sp>
        <p:sp>
          <p:nvSpPr>
            <p:cNvPr id="65" name="Freeform: Shape 64">
              <a:extLst>
                <a:ext uri="{FF2B5EF4-FFF2-40B4-BE49-F238E27FC236}">
                  <a16:creationId xmlns:a16="http://schemas.microsoft.com/office/drawing/2014/main" id="{619C1A72-0647-44E4-9BB1-EA823EED5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56128" y="3099688"/>
              <a:ext cx="933037" cy="1078994"/>
            </a:xfrm>
            <a:custGeom>
              <a:avLst/>
              <a:gdLst>
                <a:gd name="connsiteX0" fmla="*/ 23248 w 708590"/>
                <a:gd name="connsiteY0" fmla="*/ 533652 h 819436"/>
                <a:gd name="connsiteX1" fmla="*/ 132310 w 708590"/>
                <a:gd name="connsiteY1" fmla="*/ 280859 h 819436"/>
                <a:gd name="connsiteX2" fmla="*/ 255754 w 708590"/>
                <a:gd name="connsiteY2" fmla="*/ 97026 h 819436"/>
                <a:gd name="connsiteX3" fmla="*/ 445206 w 708590"/>
                <a:gd name="connsiteY3" fmla="*/ 2253 h 819436"/>
                <a:gd name="connsiteX4" fmla="*/ 597415 w 708590"/>
                <a:gd name="connsiteY4" fmla="*/ 33875 h 819436"/>
                <a:gd name="connsiteX5" fmla="*/ 703619 w 708590"/>
                <a:gd name="connsiteY5" fmla="*/ 214851 h 819436"/>
                <a:gd name="connsiteX6" fmla="*/ 686379 w 708590"/>
                <a:gd name="connsiteY6" fmla="*/ 418781 h 819436"/>
                <a:gd name="connsiteX7" fmla="*/ 585890 w 708590"/>
                <a:gd name="connsiteY7" fmla="*/ 616996 h 819436"/>
                <a:gd name="connsiteX8" fmla="*/ 347574 w 708590"/>
                <a:gd name="connsiteY8" fmla="*/ 780731 h 819436"/>
                <a:gd name="connsiteX9" fmla="*/ 166695 w 708590"/>
                <a:gd name="connsiteY9" fmla="*/ 818069 h 819436"/>
                <a:gd name="connsiteX10" fmla="*/ 14485 w 708590"/>
                <a:gd name="connsiteY10" fmla="*/ 720438 h 819436"/>
                <a:gd name="connsiteX11" fmla="*/ 23248 w 708590"/>
                <a:gd name="connsiteY11" fmla="*/ 533652 h 81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8590" h="819436">
                  <a:moveTo>
                    <a:pt x="23248" y="533652"/>
                  </a:moveTo>
                  <a:cubicBezTo>
                    <a:pt x="51728" y="446213"/>
                    <a:pt x="90685" y="362869"/>
                    <a:pt x="132310" y="280859"/>
                  </a:cubicBezTo>
                  <a:cubicBezTo>
                    <a:pt x="166028" y="214470"/>
                    <a:pt x="202223" y="148461"/>
                    <a:pt x="255754" y="97026"/>
                  </a:cubicBezTo>
                  <a:cubicBezTo>
                    <a:pt x="307855" y="46925"/>
                    <a:pt x="373578" y="11587"/>
                    <a:pt x="445206" y="2253"/>
                  </a:cubicBezTo>
                  <a:cubicBezTo>
                    <a:pt x="498546" y="-4701"/>
                    <a:pt x="552743" y="4062"/>
                    <a:pt x="597415" y="33875"/>
                  </a:cubicBezTo>
                  <a:cubicBezTo>
                    <a:pt x="657708" y="74071"/>
                    <a:pt x="691617" y="142937"/>
                    <a:pt x="703619" y="214851"/>
                  </a:cubicBezTo>
                  <a:cubicBezTo>
                    <a:pt x="715049" y="282954"/>
                    <a:pt x="705715" y="352296"/>
                    <a:pt x="686379" y="418781"/>
                  </a:cubicBezTo>
                  <a:cubicBezTo>
                    <a:pt x="665519" y="490790"/>
                    <a:pt x="634182" y="559846"/>
                    <a:pt x="585890" y="616996"/>
                  </a:cubicBezTo>
                  <a:cubicBezTo>
                    <a:pt x="523025" y="691386"/>
                    <a:pt x="437395" y="742155"/>
                    <a:pt x="347574" y="780731"/>
                  </a:cubicBezTo>
                  <a:cubicBezTo>
                    <a:pt x="289758" y="805591"/>
                    <a:pt x="228988" y="824831"/>
                    <a:pt x="166695" y="818069"/>
                  </a:cubicBezTo>
                  <a:cubicBezTo>
                    <a:pt x="102496" y="811115"/>
                    <a:pt x="41631" y="778445"/>
                    <a:pt x="14485" y="720438"/>
                  </a:cubicBezTo>
                  <a:cubicBezTo>
                    <a:pt x="-12661" y="662145"/>
                    <a:pt x="3055" y="595660"/>
                    <a:pt x="23248" y="533652"/>
                  </a:cubicBezTo>
                  <a:close/>
                </a:path>
              </a:pathLst>
            </a:custGeom>
            <a:noFill/>
            <a:ln w="12700" cap="rnd">
              <a:solidFill>
                <a:schemeClr val="bg2">
                  <a:alpha val="24000"/>
                </a:schemeClr>
              </a:solidFill>
              <a:prstDash val="lgDash"/>
              <a:round/>
            </a:ln>
          </p:spPr>
          <p:txBody>
            <a:bodyPr rtlCol="0" anchor="ctr"/>
            <a:lstStyle/>
            <a:p>
              <a:endParaRPr lang="en-US"/>
            </a:p>
          </p:txBody>
        </p:sp>
        <p:sp>
          <p:nvSpPr>
            <p:cNvPr id="66" name="Freeform: Shape 65">
              <a:extLst>
                <a:ext uri="{FF2B5EF4-FFF2-40B4-BE49-F238E27FC236}">
                  <a16:creationId xmlns:a16="http://schemas.microsoft.com/office/drawing/2014/main" id="{2C60E4D0-A72D-4248-AFA0-D70960B66B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21413" y="2153126"/>
              <a:ext cx="562062" cy="821426"/>
            </a:xfrm>
            <a:custGeom>
              <a:avLst/>
              <a:gdLst>
                <a:gd name="connsiteX0" fmla="*/ 149850 w 426855"/>
                <a:gd name="connsiteY0" fmla="*/ 546425 h 623828"/>
                <a:gd name="connsiteX1" fmla="*/ 209667 w 426855"/>
                <a:gd name="connsiteY1" fmla="*/ 590336 h 623828"/>
                <a:gd name="connsiteX2" fmla="*/ 285391 w 426855"/>
                <a:gd name="connsiteY2" fmla="*/ 622244 h 623828"/>
                <a:gd name="connsiteX3" fmla="*/ 393024 w 426855"/>
                <a:gd name="connsiteY3" fmla="*/ 584335 h 623828"/>
                <a:gd name="connsiteX4" fmla="*/ 420932 w 426855"/>
                <a:gd name="connsiteY4" fmla="*/ 446699 h 623828"/>
                <a:gd name="connsiteX5" fmla="*/ 420932 w 426855"/>
                <a:gd name="connsiteY5" fmla="*/ 227243 h 623828"/>
                <a:gd name="connsiteX6" fmla="*/ 341208 w 426855"/>
                <a:gd name="connsiteY6" fmla="*/ 59698 h 623828"/>
                <a:gd name="connsiteX7" fmla="*/ 273390 w 426855"/>
                <a:gd name="connsiteY7" fmla="*/ 11787 h 623828"/>
                <a:gd name="connsiteX8" fmla="*/ 4213 w 426855"/>
                <a:gd name="connsiteY8" fmla="*/ 229243 h 623828"/>
                <a:gd name="connsiteX9" fmla="*/ 58029 w 426855"/>
                <a:gd name="connsiteY9" fmla="*/ 458605 h 623828"/>
                <a:gd name="connsiteX10" fmla="*/ 149850 w 426855"/>
                <a:gd name="connsiteY10" fmla="*/ 546425 h 623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855" h="623828">
                  <a:moveTo>
                    <a:pt x="149850" y="546425"/>
                  </a:moveTo>
                  <a:cubicBezTo>
                    <a:pt x="169186" y="561856"/>
                    <a:pt x="188807" y="577001"/>
                    <a:pt x="209667" y="590336"/>
                  </a:cubicBezTo>
                  <a:cubicBezTo>
                    <a:pt x="233004" y="605290"/>
                    <a:pt x="258054" y="617958"/>
                    <a:pt x="285391" y="622244"/>
                  </a:cubicBezTo>
                  <a:cubicBezTo>
                    <a:pt x="325777" y="628531"/>
                    <a:pt x="367687" y="616148"/>
                    <a:pt x="393024" y="584335"/>
                  </a:cubicBezTo>
                  <a:cubicBezTo>
                    <a:pt x="422932" y="546902"/>
                    <a:pt x="419884" y="495467"/>
                    <a:pt x="420932" y="446699"/>
                  </a:cubicBezTo>
                  <a:cubicBezTo>
                    <a:pt x="422551" y="373166"/>
                    <a:pt x="433409" y="299537"/>
                    <a:pt x="420932" y="227243"/>
                  </a:cubicBezTo>
                  <a:cubicBezTo>
                    <a:pt x="410168" y="165140"/>
                    <a:pt x="384165" y="105704"/>
                    <a:pt x="341208" y="59698"/>
                  </a:cubicBezTo>
                  <a:cubicBezTo>
                    <a:pt x="322062" y="39219"/>
                    <a:pt x="299488" y="22265"/>
                    <a:pt x="273390" y="11787"/>
                  </a:cubicBezTo>
                  <a:cubicBezTo>
                    <a:pt x="145278" y="-39743"/>
                    <a:pt x="27549" y="85892"/>
                    <a:pt x="4213" y="229243"/>
                  </a:cubicBezTo>
                  <a:cubicBezTo>
                    <a:pt x="-8932" y="310205"/>
                    <a:pt x="8594" y="393359"/>
                    <a:pt x="58029" y="458605"/>
                  </a:cubicBezTo>
                  <a:cubicBezTo>
                    <a:pt x="83747" y="492514"/>
                    <a:pt x="116608" y="519946"/>
                    <a:pt x="149850" y="546425"/>
                  </a:cubicBezTo>
                  <a:close/>
                </a:path>
              </a:pathLst>
            </a:custGeom>
            <a:noFill/>
            <a:ln w="12700" cap="rnd">
              <a:solidFill>
                <a:schemeClr val="bg2">
                  <a:alpha val="24000"/>
                </a:schemeClr>
              </a:solidFill>
              <a:prstDash val="lgDash"/>
              <a:round/>
            </a:ln>
          </p:spPr>
          <p:txBody>
            <a:bodyPr rtlCol="0" anchor="ctr"/>
            <a:lstStyle/>
            <a:p>
              <a:endParaRPr lang="en-US"/>
            </a:p>
          </p:txBody>
        </p:sp>
      </p:grpSp>
      <p:grpSp>
        <p:nvGrpSpPr>
          <p:cNvPr id="68" name="Bottom Right">
            <a:extLst>
              <a:ext uri="{FF2B5EF4-FFF2-40B4-BE49-F238E27FC236}">
                <a16:creationId xmlns:a16="http://schemas.microsoft.com/office/drawing/2014/main" id="{D77BF9F5-CA63-42A6-AC93-C2BDF47276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69" name="Graphic 157">
              <a:extLst>
                <a:ext uri="{FF2B5EF4-FFF2-40B4-BE49-F238E27FC236}">
                  <a16:creationId xmlns:a16="http://schemas.microsoft.com/office/drawing/2014/main" id="{C22D3699-92E0-4110-BE54-403EAAA4812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71" name="Freeform: Shape 70">
                <a:extLst>
                  <a:ext uri="{FF2B5EF4-FFF2-40B4-BE49-F238E27FC236}">
                    <a16:creationId xmlns:a16="http://schemas.microsoft.com/office/drawing/2014/main" id="{825D3809-6A64-4183-9441-73C86E3402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72" name="Freeform: Shape 71">
                <a:extLst>
                  <a:ext uri="{FF2B5EF4-FFF2-40B4-BE49-F238E27FC236}">
                    <a16:creationId xmlns:a16="http://schemas.microsoft.com/office/drawing/2014/main" id="{90860AFF-1118-48A2-80D7-49ACC1BBE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73" name="Freeform: Shape 72">
                <a:extLst>
                  <a:ext uri="{FF2B5EF4-FFF2-40B4-BE49-F238E27FC236}">
                    <a16:creationId xmlns:a16="http://schemas.microsoft.com/office/drawing/2014/main" id="{4D71319B-713A-4047-B185-F7DDC442D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74" name="Freeform: Shape 73">
                <a:extLst>
                  <a:ext uri="{FF2B5EF4-FFF2-40B4-BE49-F238E27FC236}">
                    <a16:creationId xmlns:a16="http://schemas.microsoft.com/office/drawing/2014/main" id="{7C66AF50-C9BC-4B16-9CE0-B0D49B8FF9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75" name="Freeform: Shape 74">
                <a:extLst>
                  <a:ext uri="{FF2B5EF4-FFF2-40B4-BE49-F238E27FC236}">
                    <a16:creationId xmlns:a16="http://schemas.microsoft.com/office/drawing/2014/main" id="{51516E0C-2F47-4B95-8D54-336B5CEDB7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76" name="Freeform: Shape 75">
                <a:extLst>
                  <a:ext uri="{FF2B5EF4-FFF2-40B4-BE49-F238E27FC236}">
                    <a16:creationId xmlns:a16="http://schemas.microsoft.com/office/drawing/2014/main" id="{F495B569-90F7-429A-9E93-88A1B17926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77" name="Freeform: Shape 76">
                <a:extLst>
                  <a:ext uri="{FF2B5EF4-FFF2-40B4-BE49-F238E27FC236}">
                    <a16:creationId xmlns:a16="http://schemas.microsoft.com/office/drawing/2014/main" id="{7DD4E57A-FF24-4B18-B1C4-E81FE8F070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70" name="Freeform: Shape 69">
              <a:extLst>
                <a:ext uri="{FF2B5EF4-FFF2-40B4-BE49-F238E27FC236}">
                  <a16:creationId xmlns:a16="http://schemas.microsoft.com/office/drawing/2014/main" id="{B9587FA4-87B9-445D-ABE2-BAF7345912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1F8F0EB6-D063-4869-99EE-1D2657E81324}"/>
              </a:ext>
            </a:extLst>
          </p:cNvPr>
          <p:cNvSpPr>
            <a:spLocks noGrp="1"/>
          </p:cNvSpPr>
          <p:nvPr>
            <p:ph type="title"/>
          </p:nvPr>
        </p:nvSpPr>
        <p:spPr>
          <a:xfrm>
            <a:off x="5001841" y="831024"/>
            <a:ext cx="6624495" cy="5348167"/>
          </a:xfrm>
        </p:spPr>
        <p:txBody>
          <a:bodyPr vert="horz" lIns="91440" tIns="45720" rIns="91440" bIns="45720" rtlCol="0" anchor="b">
            <a:normAutofit/>
          </a:bodyPr>
          <a:lstStyle/>
          <a:p>
            <a:pPr algn="r">
              <a:lnSpc>
                <a:spcPct val="90000"/>
              </a:lnSpc>
            </a:pPr>
            <a:r>
              <a:rPr lang="en-US" sz="5400" b="1" kern="1200">
                <a:solidFill>
                  <a:srgbClr val="FFFFFF"/>
                </a:solidFill>
                <a:latin typeface="+mj-lt"/>
                <a:ea typeface="+mj-ea"/>
                <a:cs typeface="+mj-cs"/>
              </a:rPr>
              <a:t> Contour Detection of the Mask of Color Object</a:t>
            </a:r>
            <a:endParaRPr lang="en-US" sz="5400" kern="1200">
              <a:solidFill>
                <a:srgbClr val="FFFFFF"/>
              </a:solidFill>
              <a:latin typeface="+mj-lt"/>
              <a:ea typeface="+mj-ea"/>
              <a:cs typeface="+mj-cs"/>
            </a:endParaRPr>
          </a:p>
        </p:txBody>
      </p:sp>
      <p:grpSp>
        <p:nvGrpSpPr>
          <p:cNvPr id="79" name="Cross">
            <a:extLst>
              <a:ext uri="{FF2B5EF4-FFF2-40B4-BE49-F238E27FC236}">
                <a16:creationId xmlns:a16="http://schemas.microsoft.com/office/drawing/2014/main" id="{94D09F36-C387-49FA-9BEA-D0427CE84C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17877" y="4001584"/>
            <a:ext cx="118872" cy="118872"/>
            <a:chOff x="1175347" y="3733800"/>
            <a:chExt cx="118872" cy="118872"/>
          </a:xfrm>
        </p:grpSpPr>
        <p:cxnSp>
          <p:nvCxnSpPr>
            <p:cNvPr id="80" name="Straight Connector 79">
              <a:extLst>
                <a:ext uri="{FF2B5EF4-FFF2-40B4-BE49-F238E27FC236}">
                  <a16:creationId xmlns:a16="http://schemas.microsoft.com/office/drawing/2014/main" id="{F4892719-E852-41F7-8526-E42BBE1EB1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81" name="Straight Connector 80">
              <a:extLst>
                <a:ext uri="{FF2B5EF4-FFF2-40B4-BE49-F238E27FC236}">
                  <a16:creationId xmlns:a16="http://schemas.microsoft.com/office/drawing/2014/main" id="{88EA6DD1-E3D2-4B98-85DC-1F975A09FF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sp>
        <p:nvSpPr>
          <p:cNvPr id="5" name="TextBox 4">
            <a:extLst>
              <a:ext uri="{FF2B5EF4-FFF2-40B4-BE49-F238E27FC236}">
                <a16:creationId xmlns:a16="http://schemas.microsoft.com/office/drawing/2014/main" id="{F3E65101-DF78-4756-9C6C-3E4391C78153}"/>
              </a:ext>
            </a:extLst>
          </p:cNvPr>
          <p:cNvSpPr txBox="1"/>
          <p:nvPr/>
        </p:nvSpPr>
        <p:spPr>
          <a:xfrm>
            <a:off x="9485969" y="6656569"/>
            <a:ext cx="2702983"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BY-NC-ND</a:t>
            </a:r>
            <a:r>
              <a:rPr lang="en-US" sz="700">
                <a:solidFill>
                  <a:srgbClr val="FFFFFF"/>
                </a:solidFill>
              </a:rPr>
              <a:t>.</a:t>
            </a:r>
          </a:p>
        </p:txBody>
      </p:sp>
    </p:spTree>
    <p:extLst>
      <p:ext uri="{BB962C8B-B14F-4D97-AF65-F5344CB8AC3E}">
        <p14:creationId xmlns:p14="http://schemas.microsoft.com/office/powerpoint/2010/main" val="1859545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8C5E8-9436-4FF0-8D6F-14689E0997EA}"/>
              </a:ext>
            </a:extLst>
          </p:cNvPr>
          <p:cNvSpPr>
            <a:spLocks noGrp="1"/>
          </p:cNvSpPr>
          <p:nvPr>
            <p:ph type="title"/>
          </p:nvPr>
        </p:nvSpPr>
        <p:spPr/>
        <p:txBody>
          <a:bodyPr>
            <a:normAutofit/>
          </a:bodyPr>
          <a:lstStyle/>
          <a:p>
            <a:endParaRPr lang="en-US" b="1"/>
          </a:p>
          <a:p>
            <a:endParaRPr lang="en-US"/>
          </a:p>
        </p:txBody>
      </p:sp>
      <p:sp>
        <p:nvSpPr>
          <p:cNvPr id="3" name="Content Placeholder 2">
            <a:extLst>
              <a:ext uri="{FF2B5EF4-FFF2-40B4-BE49-F238E27FC236}">
                <a16:creationId xmlns:a16="http://schemas.microsoft.com/office/drawing/2014/main" id="{59E6072B-2492-42B4-818C-1BC6BEABFE34}"/>
              </a:ext>
            </a:extLst>
          </p:cNvPr>
          <p:cNvSpPr>
            <a:spLocks noGrp="1"/>
          </p:cNvSpPr>
          <p:nvPr>
            <p:ph idx="1"/>
          </p:nvPr>
        </p:nvSpPr>
        <p:spPr/>
        <p:txBody>
          <a:bodyPr vert="horz" lIns="91440" tIns="45720" rIns="91440" bIns="45720" rtlCol="0" anchor="t">
            <a:normAutofit/>
          </a:bodyPr>
          <a:lstStyle/>
          <a:p>
            <a:r>
              <a:rPr lang="en-US" dirty="0">
                <a:ea typeface="+mn-lt"/>
                <a:cs typeface="+mn-lt"/>
              </a:rPr>
              <a:t> After detecting the Mask in Air Canvas, Now is the time to locate its center position for drawing the Line. Here, We have  performed some morphological operations on the Mask, to make it free of impurities and to detect contour easily.</a:t>
            </a:r>
            <a:endParaRPr lang="en-US" dirty="0"/>
          </a:p>
        </p:txBody>
      </p:sp>
    </p:spTree>
    <p:extLst>
      <p:ext uri="{BB962C8B-B14F-4D97-AF65-F5344CB8AC3E}">
        <p14:creationId xmlns:p14="http://schemas.microsoft.com/office/powerpoint/2010/main" val="547469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Freeform: Shape 10">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13" name="Freeform: Shape 12">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15" name="Freeform: Shape 14">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7"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8" name="Freeform: Shape 17">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26"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7" name="Freeform: Shape 26">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5" name="Rectangle 34">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7" name="Rectangle 36">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5" name="Picture 4">
            <a:extLst>
              <a:ext uri="{FF2B5EF4-FFF2-40B4-BE49-F238E27FC236}">
                <a16:creationId xmlns:a16="http://schemas.microsoft.com/office/drawing/2014/main" id="{CC0CEF39-6D15-4018-8DDE-C0F2C85DE8B3}"/>
              </a:ext>
            </a:extLst>
          </p:cNvPr>
          <p:cNvPicPr>
            <a:picLocks noChangeAspect="1"/>
          </p:cNvPicPr>
          <p:nvPr/>
        </p:nvPicPr>
        <p:blipFill rotWithShape="1">
          <a:blip r:embed="rId2">
            <a:alphaModFix/>
          </a:blip>
          <a:srcRect r="10502" b="-7"/>
          <a:stretch/>
        </p:blipFill>
        <p:spPr>
          <a:xfrm>
            <a:off x="20" y="10"/>
            <a:ext cx="12188932" cy="6856614"/>
          </a:xfrm>
          <a:prstGeom prst="rect">
            <a:avLst/>
          </a:prstGeom>
        </p:spPr>
      </p:pic>
      <p:sp>
        <p:nvSpPr>
          <p:cNvPr id="39" name="Rectangle 38">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0"/>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E12F89-2DE2-40A7-B107-B4FEC4D3B6AA}"/>
              </a:ext>
            </a:extLst>
          </p:cNvPr>
          <p:cNvSpPr>
            <a:spLocks noGrp="1"/>
          </p:cNvSpPr>
          <p:nvPr>
            <p:ph type="title"/>
          </p:nvPr>
        </p:nvSpPr>
        <p:spPr>
          <a:xfrm>
            <a:off x="422165" y="4655409"/>
            <a:ext cx="10190071" cy="1515091"/>
          </a:xfrm>
        </p:spPr>
        <p:txBody>
          <a:bodyPr vert="horz" lIns="91440" tIns="45720" rIns="91440" bIns="45720" rtlCol="0" anchor="b">
            <a:normAutofit fontScale="90000"/>
          </a:bodyPr>
          <a:lstStyle/>
          <a:p>
            <a:pPr algn="ctr"/>
            <a:endParaRPr lang="en-US" sz="5400" kern="1200">
              <a:solidFill>
                <a:srgbClr val="FFFFFF"/>
              </a:solidFill>
              <a:latin typeface="+mj-lt"/>
              <a:ea typeface="+mj-ea"/>
              <a:cs typeface="+mj-cs"/>
            </a:endParaRPr>
          </a:p>
          <a:p>
            <a:r>
              <a:rPr lang="en-US" b="1">
                <a:ea typeface="+mj-lt"/>
                <a:cs typeface="+mj-lt"/>
              </a:rPr>
              <a:t>Drawing the Line using the position of Contour</a:t>
            </a:r>
            <a:endParaRPr lang="en-US"/>
          </a:p>
        </p:txBody>
      </p:sp>
      <p:grpSp>
        <p:nvGrpSpPr>
          <p:cNvPr id="41"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42" name="Freeform: Shape 41">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a:p>
          </p:txBody>
        </p:sp>
      </p:grpSp>
      <p:grpSp>
        <p:nvGrpSpPr>
          <p:cNvPr id="50"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51"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3" name="Freeform: Shape 52">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54" name="Freeform: Shape 53">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55" name="Freeform: Shape 54">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56" name="Freeform: Shape 55">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57" name="Freeform: Shape 56">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52" name="Freeform: Shape 51">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4909266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46">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72" name="Rectangle 48">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73" name="Top left">
            <a:extLst>
              <a:ext uri="{FF2B5EF4-FFF2-40B4-BE49-F238E27FC236}">
                <a16:creationId xmlns:a16="http://schemas.microsoft.com/office/drawing/2014/main" id="{5E5536F2-BB10-4970-9C95-51CCDE8842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52" name="Freeform: Shape 51">
              <a:extLst>
                <a:ext uri="{FF2B5EF4-FFF2-40B4-BE49-F238E27FC236}">
                  <a16:creationId xmlns:a16="http://schemas.microsoft.com/office/drawing/2014/main" id="{D84F3307-86CF-47A4-8B2D-4630B124C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lumMod val="65000"/>
                    <a:lumOff val="35000"/>
                  </a:schemeClr>
                </a:solidFill>
                <a:latin typeface="AvenirNext LT Pro Medium" panose="020B0504020202020204" pitchFamily="34" charset="0"/>
              </a:endParaRPr>
            </a:p>
          </p:txBody>
        </p:sp>
        <p:sp>
          <p:nvSpPr>
            <p:cNvPr id="53" name="Freeform: Shape 52">
              <a:extLst>
                <a:ext uri="{FF2B5EF4-FFF2-40B4-BE49-F238E27FC236}">
                  <a16:creationId xmlns:a16="http://schemas.microsoft.com/office/drawing/2014/main" id="{6EB78D62-DD46-4526-87D7-73C7AE462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4" name="Freeform: Shape 53">
              <a:extLst>
                <a:ext uri="{FF2B5EF4-FFF2-40B4-BE49-F238E27FC236}">
                  <a16:creationId xmlns:a16="http://schemas.microsoft.com/office/drawing/2014/main" id="{73149E71-5828-490B-97F7-04AE78073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5" name="Freeform: Shape 54">
              <a:extLst>
                <a:ext uri="{FF2B5EF4-FFF2-40B4-BE49-F238E27FC236}">
                  <a16:creationId xmlns:a16="http://schemas.microsoft.com/office/drawing/2014/main" id="{1280A038-99E0-4B3A-9D3E-3E9CF2E9BE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6" name="Freeform: Shape 55">
              <a:extLst>
                <a:ext uri="{FF2B5EF4-FFF2-40B4-BE49-F238E27FC236}">
                  <a16:creationId xmlns:a16="http://schemas.microsoft.com/office/drawing/2014/main" id="{FFF87F6E-69A2-4944-9B64-76780737D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7" name="Freeform: Shape 56">
              <a:extLst>
                <a:ext uri="{FF2B5EF4-FFF2-40B4-BE49-F238E27FC236}">
                  <a16:creationId xmlns:a16="http://schemas.microsoft.com/office/drawing/2014/main" id="{8A70C5CB-9CC7-44D6-B2B7-239694D83B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8" name="Freeform: Shape 57">
              <a:extLst>
                <a:ext uri="{FF2B5EF4-FFF2-40B4-BE49-F238E27FC236}">
                  <a16:creationId xmlns:a16="http://schemas.microsoft.com/office/drawing/2014/main" id="{B6EFB0E4-14CB-4396-8BE4-0D078635E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59" name="Freeform: Shape 58">
              <a:extLst>
                <a:ext uri="{FF2B5EF4-FFF2-40B4-BE49-F238E27FC236}">
                  <a16:creationId xmlns:a16="http://schemas.microsoft.com/office/drawing/2014/main" id="{4B51C875-4AA4-432D-B78E-F6EAA927C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 name="Title 1">
            <a:extLst>
              <a:ext uri="{FF2B5EF4-FFF2-40B4-BE49-F238E27FC236}">
                <a16:creationId xmlns:a16="http://schemas.microsoft.com/office/drawing/2014/main" id="{5DBAB0A6-F50C-451B-9998-6E57694DF2BA}"/>
              </a:ext>
            </a:extLst>
          </p:cNvPr>
          <p:cNvSpPr>
            <a:spLocks noGrp="1"/>
          </p:cNvSpPr>
          <p:nvPr>
            <p:ph type="title"/>
          </p:nvPr>
        </p:nvSpPr>
        <p:spPr>
          <a:xfrm>
            <a:off x="1198181" y="228600"/>
            <a:ext cx="9782566" cy="1425102"/>
          </a:xfrm>
        </p:spPr>
        <p:txBody>
          <a:bodyPr anchor="t">
            <a:normAutofit/>
          </a:bodyPr>
          <a:lstStyle/>
          <a:p>
            <a:endParaRPr lang="en-US" b="1"/>
          </a:p>
          <a:p>
            <a:endParaRPr lang="en-US"/>
          </a:p>
        </p:txBody>
      </p:sp>
      <p:grpSp>
        <p:nvGrpSpPr>
          <p:cNvPr id="74" name="Bottom Right">
            <a:extLst>
              <a:ext uri="{FF2B5EF4-FFF2-40B4-BE49-F238E27FC236}">
                <a16:creationId xmlns:a16="http://schemas.microsoft.com/office/drawing/2014/main" id="{4E8659C6-7D51-4002-BCB2-0B4CA79E3F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62" name="Graphic 157">
              <a:extLst>
                <a:ext uri="{FF2B5EF4-FFF2-40B4-BE49-F238E27FC236}">
                  <a16:creationId xmlns:a16="http://schemas.microsoft.com/office/drawing/2014/main" id="{778A2000-2B7A-4C51-9F5B-3C56C33608D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64" name="Freeform: Shape 63">
                <a:extLst>
                  <a:ext uri="{FF2B5EF4-FFF2-40B4-BE49-F238E27FC236}">
                    <a16:creationId xmlns:a16="http://schemas.microsoft.com/office/drawing/2014/main" id="{26C48C0A-3D52-4FD2-BE0C-FE34279A9B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5" name="Freeform: Shape 64">
                <a:extLst>
                  <a:ext uri="{FF2B5EF4-FFF2-40B4-BE49-F238E27FC236}">
                    <a16:creationId xmlns:a16="http://schemas.microsoft.com/office/drawing/2014/main" id="{9A1EDE11-4610-4620-A5D6-76CD71FC6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6" name="Freeform: Shape 65">
                <a:extLst>
                  <a:ext uri="{FF2B5EF4-FFF2-40B4-BE49-F238E27FC236}">
                    <a16:creationId xmlns:a16="http://schemas.microsoft.com/office/drawing/2014/main" id="{93056628-E485-4BB3-98E4-E15AB3695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7" name="Freeform: Shape 66">
                <a:extLst>
                  <a:ext uri="{FF2B5EF4-FFF2-40B4-BE49-F238E27FC236}">
                    <a16:creationId xmlns:a16="http://schemas.microsoft.com/office/drawing/2014/main" id="{C0E026E3-4E37-4419-A836-D9EDEE686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8" name="Freeform: Shape 67">
                <a:extLst>
                  <a:ext uri="{FF2B5EF4-FFF2-40B4-BE49-F238E27FC236}">
                    <a16:creationId xmlns:a16="http://schemas.microsoft.com/office/drawing/2014/main" id="{0DDC5E35-4BDE-467F-8284-1E0CFF733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9" name="Freeform: Shape 68">
                <a:extLst>
                  <a:ext uri="{FF2B5EF4-FFF2-40B4-BE49-F238E27FC236}">
                    <a16:creationId xmlns:a16="http://schemas.microsoft.com/office/drawing/2014/main" id="{5BD492C1-3F38-4A64-A6CC-6530A51509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0" name="Freeform: Shape 69">
                <a:extLst>
                  <a:ext uri="{FF2B5EF4-FFF2-40B4-BE49-F238E27FC236}">
                    <a16:creationId xmlns:a16="http://schemas.microsoft.com/office/drawing/2014/main" id="{65A0440B-06F4-454E-88CF-8AD4814FF9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63" name="Freeform: Shape 62">
              <a:extLst>
                <a:ext uri="{FF2B5EF4-FFF2-40B4-BE49-F238E27FC236}">
                  <a16:creationId xmlns:a16="http://schemas.microsoft.com/office/drawing/2014/main" id="{6E9C0DF6-725A-4826-BB35-CC8D0EAC3D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75" name="Content Placeholder 2">
            <a:extLst>
              <a:ext uri="{FF2B5EF4-FFF2-40B4-BE49-F238E27FC236}">
                <a16:creationId xmlns:a16="http://schemas.microsoft.com/office/drawing/2014/main" id="{88AB4109-56BB-47DA-BB01-B2703131BC0D}"/>
              </a:ext>
            </a:extLst>
          </p:cNvPr>
          <p:cNvGraphicFramePr>
            <a:graphicFrameLocks noGrp="1"/>
          </p:cNvGraphicFramePr>
          <p:nvPr>
            <p:ph idx="1"/>
            <p:extLst>
              <p:ext uri="{D42A27DB-BD31-4B8C-83A1-F6EECF244321}">
                <p14:modId xmlns:p14="http://schemas.microsoft.com/office/powerpoint/2010/main" val="209537620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6517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3"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34" name="Top left">
            <a:extLst>
              <a:ext uri="{FF2B5EF4-FFF2-40B4-BE49-F238E27FC236}">
                <a16:creationId xmlns:a16="http://schemas.microsoft.com/office/drawing/2014/main" id="{F73EC8D8-C118-4A24-B3A2-F22636F209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35" name="Freeform: Shape 13">
              <a:extLst>
                <a:ext uri="{FF2B5EF4-FFF2-40B4-BE49-F238E27FC236}">
                  <a16:creationId xmlns:a16="http://schemas.microsoft.com/office/drawing/2014/main" id="{33A839E4-FE02-4C32-B9F7-07884043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9C10340A-FCF2-4B86-A53A-4AC07E6CF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2E85F37B-D9B1-4701-B54A-A91E836FA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227C5295-7462-4E42-B19A-682465F9F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712C31CF-3625-4E9F-99FC-C7AA5BBA88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36EDCF2F-2C4B-4D4B-964F-F640BCDCE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21B0354D-2FFC-40F9-91E5-A83DDD770D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E4F4CED2-0CA8-4824-93F0-00BE4C7D1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nvGrpSpPr>
          <p:cNvPr id="36" name="Bottom Right">
            <a:extLst>
              <a:ext uri="{FF2B5EF4-FFF2-40B4-BE49-F238E27FC236}">
                <a16:creationId xmlns:a16="http://schemas.microsoft.com/office/drawing/2014/main" id="{3BA0B410-FA41-4CD6-A923-146E029BBB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2448B270-CA89-4A7C-8CFC-8237ED03AE1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6" name="Freeform: Shape 25">
                <a:extLst>
                  <a:ext uri="{FF2B5EF4-FFF2-40B4-BE49-F238E27FC236}">
                    <a16:creationId xmlns:a16="http://schemas.microsoft.com/office/drawing/2014/main" id="{BD2ED6FF-1F6E-4BF0-BFFF-5CB8D36F1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2F2CCA35-C35D-416B-A083-A167138A5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70FAEE04-D524-4356-8CFE-091D44ED18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5F641E2E-FB37-449C-96DA-945907C75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283CE73A-E65A-44EA-9C23-C6F2137AF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41745A30-6979-4D1D-A629-E7C0C6A535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E70C366B-087F-442D-AC20-1319F97A9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id="{1D2F7A6B-9CB6-4AC5-B906-664FC95A1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37" name="Content Placeholder 2">
            <a:extLst>
              <a:ext uri="{FF2B5EF4-FFF2-40B4-BE49-F238E27FC236}">
                <a16:creationId xmlns:a16="http://schemas.microsoft.com/office/drawing/2014/main" id="{80DD6669-1A89-48F2-8E0E-FF24F1479891}"/>
              </a:ext>
            </a:extLst>
          </p:cNvPr>
          <p:cNvGraphicFramePr>
            <a:graphicFrameLocks noGrp="1"/>
          </p:cNvGraphicFramePr>
          <p:nvPr>
            <p:ph idx="1"/>
            <p:extLst>
              <p:ext uri="{D42A27DB-BD31-4B8C-83A1-F6EECF244321}">
                <p14:modId xmlns:p14="http://schemas.microsoft.com/office/powerpoint/2010/main" val="1433462976"/>
              </p:ext>
            </p:extLst>
          </p:nvPr>
        </p:nvGraphicFramePr>
        <p:xfrm>
          <a:off x="2893344" y="769138"/>
          <a:ext cx="6173409" cy="58434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59094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70" name="Freeform: Shape 69">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72" name="Freeform: Shape 71">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74" name="Freeform: Shape 73">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6"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77" name="Freeform: Shape 76">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78" name="Freeform: Shape 77">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79" name="Freeform: Shape 78">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80" name="Freeform: Shape 79">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81" name="Freeform: Shape 80">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82" name="Freeform: Shape 81">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83" name="Freeform: Shape 82">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85"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86" name="Freeform: Shape 85">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87" name="Freeform: Shape 86">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88" name="Freeform: Shape 87">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89" name="Freeform: Shape 88">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90" name="Freeform: Shape 89">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91" name="Freeform: Shape 90">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92" name="Freeform: Shape 91">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94" name="Rectangle 93">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96" name="Rectangle 95">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5" name="Picture 4">
            <a:extLst>
              <a:ext uri="{FF2B5EF4-FFF2-40B4-BE49-F238E27FC236}">
                <a16:creationId xmlns:a16="http://schemas.microsoft.com/office/drawing/2014/main" id="{6AFDE572-1BCA-4E8D-8A73-0455A3F42D56}"/>
              </a:ext>
            </a:extLst>
          </p:cNvPr>
          <p:cNvPicPr>
            <a:picLocks noChangeAspect="1"/>
          </p:cNvPicPr>
          <p:nvPr/>
        </p:nvPicPr>
        <p:blipFill rotWithShape="1">
          <a:blip r:embed="rId2">
            <a:alphaModFix/>
          </a:blip>
          <a:srcRect t="1742" r="-1" b="-1"/>
          <a:stretch/>
        </p:blipFill>
        <p:spPr>
          <a:xfrm>
            <a:off x="20" y="10"/>
            <a:ext cx="12188932" cy="6856614"/>
          </a:xfrm>
          <a:prstGeom prst="rect">
            <a:avLst/>
          </a:prstGeom>
        </p:spPr>
      </p:pic>
      <p:sp>
        <p:nvSpPr>
          <p:cNvPr id="98" name="Rectangle 97">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3124261"/>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944323-8DE5-41B5-BAE2-84F2AD03CCE1}"/>
              </a:ext>
            </a:extLst>
          </p:cNvPr>
          <p:cNvSpPr>
            <a:spLocks noGrp="1"/>
          </p:cNvSpPr>
          <p:nvPr>
            <p:ph type="title"/>
          </p:nvPr>
        </p:nvSpPr>
        <p:spPr>
          <a:xfrm>
            <a:off x="996275" y="3523512"/>
            <a:ext cx="8265360" cy="2603208"/>
          </a:xfrm>
        </p:spPr>
        <p:txBody>
          <a:bodyPr vert="horz" lIns="91440" tIns="45720" rIns="91440" bIns="45720" rtlCol="0" anchor="b">
            <a:normAutofit/>
          </a:bodyPr>
          <a:lstStyle/>
          <a:p>
            <a:endParaRPr lang="en-US" sz="5400" kern="1200">
              <a:solidFill>
                <a:srgbClr val="FFFFFF"/>
              </a:solidFill>
              <a:latin typeface="+mj-lt"/>
              <a:ea typeface="+mj-ea"/>
              <a:cs typeface="+mj-cs"/>
            </a:endParaRPr>
          </a:p>
          <a:p>
            <a:r>
              <a:rPr lang="en-US" sz="5400" b="1">
                <a:solidFill>
                  <a:schemeClr val="tx1"/>
                </a:solidFill>
              </a:rPr>
              <a:t>Drawing</a:t>
            </a:r>
            <a:r>
              <a:rPr lang="en-US" sz="5400" b="1" kern="1200">
                <a:solidFill>
                  <a:schemeClr val="tx1"/>
                </a:solidFill>
                <a:latin typeface="+mj-lt"/>
                <a:ea typeface="+mj-ea"/>
                <a:cs typeface="+mj-cs"/>
              </a:rPr>
              <a:t> the points</a:t>
            </a:r>
            <a:endParaRPr lang="en-US" sz="5400" kern="1200">
              <a:solidFill>
                <a:schemeClr val="tx1"/>
              </a:solidFill>
              <a:latin typeface="+mj-lt"/>
              <a:ea typeface="+mj-ea"/>
              <a:cs typeface="+mj-cs"/>
            </a:endParaRPr>
          </a:p>
        </p:txBody>
      </p:sp>
      <p:grpSp>
        <p:nvGrpSpPr>
          <p:cNvPr id="100"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01" name="Freeform: Shape 100">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102" name="Freeform: Shape 101">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103" name="Freeform: Shape 102">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104" name="Freeform: Shape 103">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105" name="Freeform: Shape 104">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106" name="Freeform: Shape 105">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107" name="Freeform: Shape 106">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a:p>
          </p:txBody>
        </p:sp>
      </p:grpSp>
      <p:grpSp>
        <p:nvGrpSpPr>
          <p:cNvPr id="109"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10"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12" name="Freeform: Shape 111">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113" name="Freeform: Shape 112">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114" name="Freeform: Shape 113">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115" name="Freeform: Shape 114">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116" name="Freeform: Shape 115">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117" name="Freeform: Shape 116">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118" name="Freeform: Shape 117">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111" name="Freeform: Shape 110">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32384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1" name="Rectangle 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43" name="Top Left">
            <a:extLst>
              <a:ext uri="{FF2B5EF4-FFF2-40B4-BE49-F238E27FC236}">
                <a16:creationId xmlns:a16="http://schemas.microsoft.com/office/drawing/2014/main" id="{6F410C21-CD43-45A5-A726-CF8B01FD88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087"/>
            <a:ext cx="7921775" cy="6887020"/>
            <a:chOff x="0" y="-3087"/>
            <a:chExt cx="7921775" cy="6887020"/>
          </a:xfrm>
        </p:grpSpPr>
        <p:sp>
          <p:nvSpPr>
            <p:cNvPr id="13" name="Freeform: Shape 12">
              <a:extLst>
                <a:ext uri="{FF2B5EF4-FFF2-40B4-BE49-F238E27FC236}">
                  <a16:creationId xmlns:a16="http://schemas.microsoft.com/office/drawing/2014/main" id="{F030EA9A-BC9B-4A24-8288-BD332A6A43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44" name="Freeform: Shape 13">
              <a:extLst>
                <a:ext uri="{FF2B5EF4-FFF2-40B4-BE49-F238E27FC236}">
                  <a16:creationId xmlns:a16="http://schemas.microsoft.com/office/drawing/2014/main" id="{D2C02E7B-E3A7-4649-B0DF-7111FC4D9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0919" y="61392"/>
              <a:ext cx="4450856" cy="6822541"/>
            </a:xfrm>
            <a:custGeom>
              <a:avLst/>
              <a:gdLst>
                <a:gd name="connsiteX0" fmla="*/ 545711 w 2478714"/>
                <a:gd name="connsiteY0" fmla="*/ 3799523 h 3799522"/>
                <a:gd name="connsiteX1" fmla="*/ 280820 w 2478714"/>
                <a:gd name="connsiteY1" fmla="*/ 3178874 h 3799522"/>
                <a:gd name="connsiteX2" fmla="*/ 43076 w 2478714"/>
                <a:gd name="connsiteY2" fmla="*/ 2663762 h 3799522"/>
                <a:gd name="connsiteX3" fmla="*/ 3167 w 2478714"/>
                <a:gd name="connsiteY3" fmla="*/ 2344769 h 3799522"/>
                <a:gd name="connsiteX4" fmla="*/ 117943 w 2478714"/>
                <a:gd name="connsiteY4" fmla="*/ 1976723 h 3799522"/>
                <a:gd name="connsiteX5" fmla="*/ 224242 w 2478714"/>
                <a:gd name="connsiteY5" fmla="*/ 1744123 h 3799522"/>
                <a:gd name="connsiteX6" fmla="*/ 447222 w 2478714"/>
                <a:gd name="connsiteY6" fmla="*/ 1569244 h 3799522"/>
                <a:gd name="connsiteX7" fmla="*/ 708588 w 2478714"/>
                <a:gd name="connsiteY7" fmla="*/ 1598295 h 3799522"/>
                <a:gd name="connsiteX8" fmla="*/ 1024532 w 2478714"/>
                <a:gd name="connsiteY8" fmla="*/ 1741837 h 3799522"/>
                <a:gd name="connsiteX9" fmla="*/ 1538692 w 2478714"/>
                <a:gd name="connsiteY9" fmla="*/ 1773460 h 3799522"/>
                <a:gd name="connsiteX10" fmla="*/ 1869019 w 2478714"/>
                <a:gd name="connsiteY10" fmla="*/ 1650016 h 3799522"/>
                <a:gd name="connsiteX11" fmla="*/ 2124670 w 2478714"/>
                <a:gd name="connsiteY11" fmla="*/ 1515047 h 3799522"/>
                <a:gd name="connsiteX12" fmla="*/ 2334410 w 2478714"/>
                <a:gd name="connsiteY12" fmla="*/ 1305401 h 3799522"/>
                <a:gd name="connsiteX13" fmla="*/ 2430232 w 2478714"/>
                <a:gd name="connsiteY13" fmla="*/ 933164 h 3799522"/>
                <a:gd name="connsiteX14" fmla="*/ 2430232 w 2478714"/>
                <a:gd name="connsiteY14" fmla="*/ 571786 h 3799522"/>
                <a:gd name="connsiteX15" fmla="*/ 2445472 w 2478714"/>
                <a:gd name="connsiteY15" fmla="*/ 315659 h 3799522"/>
                <a:gd name="connsiteX16" fmla="*/ 2478714 w 2478714"/>
                <a:gd name="connsiteY16" fmla="*/ 0 h 3799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78714" h="3799522">
                  <a:moveTo>
                    <a:pt x="545711" y="3799523"/>
                  </a:moveTo>
                  <a:cubicBezTo>
                    <a:pt x="492847" y="3532346"/>
                    <a:pt x="330541" y="3270313"/>
                    <a:pt x="280820" y="3178874"/>
                  </a:cubicBezTo>
                  <a:cubicBezTo>
                    <a:pt x="190047" y="3012281"/>
                    <a:pt x="98988" y="2844832"/>
                    <a:pt x="43076" y="2663762"/>
                  </a:cubicBezTo>
                  <a:cubicBezTo>
                    <a:pt x="11072" y="2560130"/>
                    <a:pt x="-7882" y="2452402"/>
                    <a:pt x="3167" y="2344769"/>
                  </a:cubicBezTo>
                  <a:cubicBezTo>
                    <a:pt x="16311" y="2216468"/>
                    <a:pt x="71175" y="2097310"/>
                    <a:pt x="117943" y="1976723"/>
                  </a:cubicBezTo>
                  <a:cubicBezTo>
                    <a:pt x="148899" y="1896904"/>
                    <a:pt x="177569" y="1815751"/>
                    <a:pt x="224242" y="1744123"/>
                  </a:cubicBezTo>
                  <a:cubicBezTo>
                    <a:pt x="277677" y="1662017"/>
                    <a:pt x="352829" y="1593437"/>
                    <a:pt x="447222" y="1569244"/>
                  </a:cubicBezTo>
                  <a:cubicBezTo>
                    <a:pt x="534090" y="1547051"/>
                    <a:pt x="624387" y="1565910"/>
                    <a:pt x="708588" y="1598295"/>
                  </a:cubicBezTo>
                  <a:cubicBezTo>
                    <a:pt x="816697" y="1640015"/>
                    <a:pt x="915948" y="1701546"/>
                    <a:pt x="1024532" y="1741837"/>
                  </a:cubicBezTo>
                  <a:cubicBezTo>
                    <a:pt x="1188743" y="1802797"/>
                    <a:pt x="1367814" y="1811750"/>
                    <a:pt x="1538692" y="1773460"/>
                  </a:cubicBezTo>
                  <a:cubicBezTo>
                    <a:pt x="1653659" y="1747647"/>
                    <a:pt x="1761863" y="1699355"/>
                    <a:pt x="1869019" y="1650016"/>
                  </a:cubicBezTo>
                  <a:cubicBezTo>
                    <a:pt x="1956744" y="1609630"/>
                    <a:pt x="2044279" y="1568291"/>
                    <a:pt x="2124670" y="1515047"/>
                  </a:cubicBezTo>
                  <a:cubicBezTo>
                    <a:pt x="2208204" y="1459706"/>
                    <a:pt x="2282976" y="1391222"/>
                    <a:pt x="2334410" y="1305401"/>
                  </a:cubicBezTo>
                  <a:cubicBezTo>
                    <a:pt x="2401181" y="1194054"/>
                    <a:pt x="2423565" y="1063276"/>
                    <a:pt x="2430232" y="933164"/>
                  </a:cubicBezTo>
                  <a:cubicBezTo>
                    <a:pt x="2436423" y="812864"/>
                    <a:pt x="2428517" y="692277"/>
                    <a:pt x="2430232" y="571786"/>
                  </a:cubicBezTo>
                  <a:cubicBezTo>
                    <a:pt x="2431470" y="486251"/>
                    <a:pt x="2438233" y="400907"/>
                    <a:pt x="2445472" y="315659"/>
                  </a:cubicBezTo>
                  <a:cubicBezTo>
                    <a:pt x="2454426" y="210217"/>
                    <a:pt x="2463284" y="104680"/>
                    <a:pt x="247871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4A466D70-407D-4A6C-887C-F213B76625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274" y="1582560"/>
              <a:ext cx="4133888" cy="5301373"/>
            </a:xfrm>
            <a:custGeom>
              <a:avLst/>
              <a:gdLst>
                <a:gd name="connsiteX0" fmla="*/ 2302193 w 2302192"/>
                <a:gd name="connsiteY0" fmla="*/ 2952373 h 2952373"/>
                <a:gd name="connsiteX1" fmla="*/ 2022729 w 2302192"/>
                <a:gd name="connsiteY1" fmla="*/ 2442309 h 2952373"/>
                <a:gd name="connsiteX2" fmla="*/ 1834039 w 2302192"/>
                <a:gd name="connsiteY2" fmla="*/ 1937199 h 2952373"/>
                <a:gd name="connsiteX3" fmla="*/ 1789748 w 2302192"/>
                <a:gd name="connsiteY3" fmla="*/ 1609063 h 2952373"/>
                <a:gd name="connsiteX4" fmla="*/ 1870139 w 2302192"/>
                <a:gd name="connsiteY4" fmla="*/ 1183962 h 2952373"/>
                <a:gd name="connsiteX5" fmla="*/ 2021110 w 2302192"/>
                <a:gd name="connsiteY5" fmla="*/ 743621 h 2952373"/>
                <a:gd name="connsiteX6" fmla="*/ 2010061 w 2302192"/>
                <a:gd name="connsiteY6" fmla="*/ 342047 h 2952373"/>
                <a:gd name="connsiteX7" fmla="*/ 1867376 w 2302192"/>
                <a:gd name="connsiteY7" fmla="*/ 55440 h 2952373"/>
                <a:gd name="connsiteX8" fmla="*/ 1652683 w 2302192"/>
                <a:gd name="connsiteY8" fmla="*/ 2862 h 2952373"/>
                <a:gd name="connsiteX9" fmla="*/ 1295305 w 2302192"/>
                <a:gd name="connsiteY9" fmla="*/ 234129 h 2952373"/>
                <a:gd name="connsiteX10" fmla="*/ 812101 w 2302192"/>
                <a:gd name="connsiteY10" fmla="*/ 886401 h 2952373"/>
                <a:gd name="connsiteX11" fmla="*/ 668846 w 2302192"/>
                <a:gd name="connsiteY11" fmla="*/ 1126145 h 2952373"/>
                <a:gd name="connsiteX12" fmla="*/ 498443 w 2302192"/>
                <a:gd name="connsiteY12" fmla="*/ 1405799 h 2952373"/>
                <a:gd name="connsiteX13" fmla="*/ 355759 w 2302192"/>
                <a:gd name="connsiteY13" fmla="*/ 1634304 h 2952373"/>
                <a:gd name="connsiteX14" fmla="*/ 161449 w 2302192"/>
                <a:gd name="connsiteY14" fmla="*/ 1913576 h 2952373"/>
                <a:gd name="connsiteX15" fmla="*/ 0 w 2302192"/>
                <a:gd name="connsiteY15" fmla="*/ 2189802 h 2952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02192" h="2952373">
                  <a:moveTo>
                    <a:pt x="2302193" y="2952373"/>
                  </a:moveTo>
                  <a:cubicBezTo>
                    <a:pt x="2141125" y="2809308"/>
                    <a:pt x="2070068" y="2504603"/>
                    <a:pt x="2022729" y="2442309"/>
                  </a:cubicBezTo>
                  <a:cubicBezTo>
                    <a:pt x="1884140" y="2259810"/>
                    <a:pt x="1887760" y="2160274"/>
                    <a:pt x="1834039" y="1937199"/>
                  </a:cubicBezTo>
                  <a:cubicBezTo>
                    <a:pt x="1808131" y="1829376"/>
                    <a:pt x="1789367" y="1719838"/>
                    <a:pt x="1789748" y="1609063"/>
                  </a:cubicBezTo>
                  <a:cubicBezTo>
                    <a:pt x="1790224" y="1464092"/>
                    <a:pt x="1822418" y="1321122"/>
                    <a:pt x="1870139" y="1183962"/>
                  </a:cubicBezTo>
                  <a:cubicBezTo>
                    <a:pt x="1921288" y="1036896"/>
                    <a:pt x="1991868" y="896307"/>
                    <a:pt x="2021110" y="743621"/>
                  </a:cubicBezTo>
                  <a:cubicBezTo>
                    <a:pt x="2046637" y="610842"/>
                    <a:pt x="2036921" y="474730"/>
                    <a:pt x="2010061" y="342047"/>
                  </a:cubicBezTo>
                  <a:cubicBezTo>
                    <a:pt x="1988058" y="233367"/>
                    <a:pt x="1954340" y="122210"/>
                    <a:pt x="1867376" y="55440"/>
                  </a:cubicBezTo>
                  <a:cubicBezTo>
                    <a:pt x="1806512" y="8767"/>
                    <a:pt x="1728883" y="-7140"/>
                    <a:pt x="1652683" y="2862"/>
                  </a:cubicBezTo>
                  <a:cubicBezTo>
                    <a:pt x="1508474" y="21816"/>
                    <a:pt x="1395984" y="127068"/>
                    <a:pt x="1295305" y="234129"/>
                  </a:cubicBezTo>
                  <a:cubicBezTo>
                    <a:pt x="1109377" y="431772"/>
                    <a:pt x="953453" y="654657"/>
                    <a:pt x="812101" y="886401"/>
                  </a:cubicBezTo>
                  <a:cubicBezTo>
                    <a:pt x="763619" y="965934"/>
                    <a:pt x="716566" y="1046230"/>
                    <a:pt x="668846" y="1126145"/>
                  </a:cubicBezTo>
                  <a:cubicBezTo>
                    <a:pt x="612839" y="1219871"/>
                    <a:pt x="555308" y="1312644"/>
                    <a:pt x="498443" y="1405799"/>
                  </a:cubicBezTo>
                  <a:cubicBezTo>
                    <a:pt x="451676" y="1482475"/>
                    <a:pt x="405289" y="1559342"/>
                    <a:pt x="355759" y="1634304"/>
                  </a:cubicBezTo>
                  <a:cubicBezTo>
                    <a:pt x="293275" y="1728887"/>
                    <a:pt x="225362" y="1819946"/>
                    <a:pt x="161449" y="1913576"/>
                  </a:cubicBezTo>
                  <a:cubicBezTo>
                    <a:pt x="86487" y="2023495"/>
                    <a:pt x="0" y="2189802"/>
                    <a:pt x="0" y="2189802"/>
                  </a:cubicBezTo>
                </a:path>
              </a:pathLst>
            </a:custGeom>
            <a:noFill/>
            <a:ln w="9525" cap="rnd">
              <a:solidFill>
                <a:schemeClr val="accent2">
                  <a:alpha val="35000"/>
                </a:schemeClr>
              </a:solidFill>
              <a:prstDash val="lgDash"/>
              <a:round/>
            </a:ln>
          </p:spPr>
          <p:txBody>
            <a:bodyPr rtlCol="0" anchor="ctr"/>
            <a:lstStyle/>
            <a:p>
              <a:endParaRPr lang="en-US"/>
            </a:p>
          </p:txBody>
        </p:sp>
        <p:sp>
          <p:nvSpPr>
            <p:cNvPr id="45" name="Freeform: Shape 15">
              <a:extLst>
                <a:ext uri="{FF2B5EF4-FFF2-40B4-BE49-F238E27FC236}">
                  <a16:creationId xmlns:a16="http://schemas.microsoft.com/office/drawing/2014/main" id="{AD419DCF-E52E-4774-921F-1A9E589C0B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087"/>
              <a:ext cx="17103" cy="17103"/>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D56887A1-BF5F-455B-B3D0-A0FA7B7DD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087"/>
              <a:ext cx="17103" cy="17103"/>
            </a:xfrm>
            <a:custGeom>
              <a:avLst/>
              <a:gdLst/>
              <a:ahLst/>
              <a:cxnLst/>
              <a:rect l="l" t="t" r="r" b="b"/>
              <a:pathLst>
                <a:path w="9525" h="9525"/>
              </a:pathLst>
            </a:custGeom>
            <a:noFill/>
            <a:ln w="9525" cap="rnd">
              <a:solidFill>
                <a:schemeClr val="accent2">
                  <a:alpha val="3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5376C740-196E-47D9-97DD-FA626C705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931" y="3518322"/>
              <a:ext cx="2880722" cy="3317378"/>
            </a:xfrm>
            <a:custGeom>
              <a:avLst/>
              <a:gdLst>
                <a:gd name="connsiteX0" fmla="*/ 1604296 w 1604295"/>
                <a:gd name="connsiteY0" fmla="*/ 1847472 h 1847472"/>
                <a:gd name="connsiteX1" fmla="*/ 1517809 w 1604295"/>
                <a:gd name="connsiteY1" fmla="*/ 1544292 h 1847472"/>
                <a:gd name="connsiteX2" fmla="*/ 1394841 w 1604295"/>
                <a:gd name="connsiteY2" fmla="*/ 1183771 h 1847472"/>
                <a:gd name="connsiteX3" fmla="*/ 1318355 w 1604295"/>
                <a:gd name="connsiteY3" fmla="*/ 695233 h 1847472"/>
                <a:gd name="connsiteX4" fmla="*/ 1359884 w 1604295"/>
                <a:gd name="connsiteY4" fmla="*/ 397863 h 1847472"/>
                <a:gd name="connsiteX5" fmla="*/ 1359884 w 1604295"/>
                <a:gd name="connsiteY5" fmla="*/ 236700 h 1847472"/>
                <a:gd name="connsiteX6" fmla="*/ 1351598 w 1604295"/>
                <a:gd name="connsiteY6" fmla="*/ 67250 h 1847472"/>
                <a:gd name="connsiteX7" fmla="*/ 1316641 w 1604295"/>
                <a:gd name="connsiteY7" fmla="*/ 10767 h 1847472"/>
                <a:gd name="connsiteX8" fmla="*/ 1195292 w 1604295"/>
                <a:gd name="connsiteY8" fmla="*/ 34008 h 1847472"/>
                <a:gd name="connsiteX9" fmla="*/ 1005745 w 1604295"/>
                <a:gd name="connsiteY9" fmla="*/ 254988 h 1847472"/>
                <a:gd name="connsiteX10" fmla="*/ 763048 w 1604295"/>
                <a:gd name="connsiteY10" fmla="*/ 587315 h 1847472"/>
                <a:gd name="connsiteX11" fmla="*/ 548640 w 1604295"/>
                <a:gd name="connsiteY11" fmla="*/ 861444 h 1847472"/>
                <a:gd name="connsiteX12" fmla="*/ 328803 w 1604295"/>
                <a:gd name="connsiteY12" fmla="*/ 1145480 h 1847472"/>
                <a:gd name="connsiteX13" fmla="*/ 0 w 1604295"/>
                <a:gd name="connsiteY13" fmla="*/ 1607157 h 184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04295" h="1847472">
                  <a:moveTo>
                    <a:pt x="1604296" y="1847472"/>
                  </a:moveTo>
                  <a:cubicBezTo>
                    <a:pt x="1573721" y="1753270"/>
                    <a:pt x="1548479" y="1638399"/>
                    <a:pt x="1517809" y="1544292"/>
                  </a:cubicBezTo>
                  <a:cubicBezTo>
                    <a:pt x="1478471" y="1423515"/>
                    <a:pt x="1432846" y="1304929"/>
                    <a:pt x="1394841" y="1183771"/>
                  </a:cubicBezTo>
                  <a:cubicBezTo>
                    <a:pt x="1345025" y="1024893"/>
                    <a:pt x="1305497" y="860778"/>
                    <a:pt x="1318355" y="695233"/>
                  </a:cubicBezTo>
                  <a:cubicBezTo>
                    <a:pt x="1326071" y="595316"/>
                    <a:pt x="1353312" y="497780"/>
                    <a:pt x="1359884" y="397863"/>
                  </a:cubicBezTo>
                  <a:cubicBezTo>
                    <a:pt x="1363409" y="344237"/>
                    <a:pt x="1359503" y="290421"/>
                    <a:pt x="1359884" y="236700"/>
                  </a:cubicBezTo>
                  <a:cubicBezTo>
                    <a:pt x="1360265" y="179740"/>
                    <a:pt x="1366076" y="122114"/>
                    <a:pt x="1351598" y="67250"/>
                  </a:cubicBezTo>
                  <a:cubicBezTo>
                    <a:pt x="1345692" y="44866"/>
                    <a:pt x="1335691" y="23530"/>
                    <a:pt x="1316641" y="10767"/>
                  </a:cubicBezTo>
                  <a:cubicBezTo>
                    <a:pt x="1279874" y="-13998"/>
                    <a:pt x="1233202" y="8290"/>
                    <a:pt x="1195292" y="34008"/>
                  </a:cubicBezTo>
                  <a:cubicBezTo>
                    <a:pt x="1114330" y="89062"/>
                    <a:pt x="1060990" y="173644"/>
                    <a:pt x="1005745" y="254988"/>
                  </a:cubicBezTo>
                  <a:cubicBezTo>
                    <a:pt x="928688" y="368526"/>
                    <a:pt x="847058" y="478825"/>
                    <a:pt x="763048" y="587315"/>
                  </a:cubicBezTo>
                  <a:cubicBezTo>
                    <a:pt x="691991" y="679041"/>
                    <a:pt x="621697" y="771338"/>
                    <a:pt x="548640" y="861444"/>
                  </a:cubicBezTo>
                  <a:cubicBezTo>
                    <a:pt x="425672" y="1012987"/>
                    <a:pt x="453866" y="995747"/>
                    <a:pt x="328803" y="1145480"/>
                  </a:cubicBezTo>
                  <a:cubicBezTo>
                    <a:pt x="294418" y="1186628"/>
                    <a:pt x="21146" y="1558103"/>
                    <a:pt x="0" y="1607157"/>
                  </a:cubicBezTo>
                </a:path>
              </a:pathLst>
            </a:custGeom>
            <a:noFill/>
            <a:ln w="9525" cap="rnd">
              <a:solidFill>
                <a:schemeClr val="accent2">
                  <a:alpha val="3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3A7BFC62-FABD-4718-9C08-C31EF1745B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69" y="2957679"/>
              <a:ext cx="2196245" cy="3010367"/>
            </a:xfrm>
            <a:custGeom>
              <a:avLst/>
              <a:gdLst>
                <a:gd name="connsiteX0" fmla="*/ 1223105 w 1223105"/>
                <a:gd name="connsiteY0" fmla="*/ 0 h 1676495"/>
                <a:gd name="connsiteX1" fmla="*/ 1000792 w 1223105"/>
                <a:gd name="connsiteY1" fmla="*/ 254794 h 1676495"/>
                <a:gd name="connsiteX2" fmla="*/ 744760 w 1223105"/>
                <a:gd name="connsiteY2" fmla="*/ 651891 h 1676495"/>
                <a:gd name="connsiteX3" fmla="*/ 345758 w 1223105"/>
                <a:gd name="connsiteY3" fmla="*/ 1231773 h 1676495"/>
                <a:gd name="connsiteX4" fmla="*/ 0 w 1223105"/>
                <a:gd name="connsiteY4" fmla="*/ 1676495 h 1676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105" h="1676495">
                  <a:moveTo>
                    <a:pt x="1223105" y="0"/>
                  </a:moveTo>
                  <a:cubicBezTo>
                    <a:pt x="1136523" y="72771"/>
                    <a:pt x="1066324" y="162401"/>
                    <a:pt x="1000792" y="254794"/>
                  </a:cubicBezTo>
                  <a:cubicBezTo>
                    <a:pt x="909733" y="383286"/>
                    <a:pt x="827723" y="517970"/>
                    <a:pt x="744760" y="651891"/>
                  </a:cubicBezTo>
                  <a:cubicBezTo>
                    <a:pt x="621030" y="851726"/>
                    <a:pt x="497777" y="1052608"/>
                    <a:pt x="345758" y="1231773"/>
                  </a:cubicBezTo>
                  <a:cubicBezTo>
                    <a:pt x="248888" y="1345978"/>
                    <a:pt x="61722" y="1540764"/>
                    <a:pt x="0" y="1676495"/>
                  </a:cubicBezTo>
                </a:path>
              </a:pathLst>
            </a:custGeom>
            <a:noFill/>
            <a:ln w="9525" cap="rnd">
              <a:solidFill>
                <a:schemeClr val="accent2">
                  <a:alpha val="3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C78C2B3B-42DE-4307-A7F5-3C51DD2D9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34043" y="2855696"/>
              <a:ext cx="1200999" cy="3994030"/>
            </a:xfrm>
            <a:custGeom>
              <a:avLst/>
              <a:gdLst>
                <a:gd name="connsiteX0" fmla="*/ 668846 w 668845"/>
                <a:gd name="connsiteY0" fmla="*/ 2224305 h 2224304"/>
                <a:gd name="connsiteX1" fmla="*/ 486918 w 668845"/>
                <a:gd name="connsiteY1" fmla="*/ 1944365 h 2224304"/>
                <a:gd name="connsiteX2" fmla="*/ 376809 w 668845"/>
                <a:gd name="connsiteY2" fmla="*/ 1659663 h 2224304"/>
                <a:gd name="connsiteX3" fmla="*/ 319373 w 668845"/>
                <a:gd name="connsiteY3" fmla="*/ 1425157 h 2224304"/>
                <a:gd name="connsiteX4" fmla="*/ 264319 w 668845"/>
                <a:gd name="connsiteY4" fmla="*/ 1130834 h 2224304"/>
                <a:gd name="connsiteX5" fmla="*/ 278702 w 668845"/>
                <a:gd name="connsiteY5" fmla="*/ 882041 h 2224304"/>
                <a:gd name="connsiteX6" fmla="*/ 302609 w 668845"/>
                <a:gd name="connsiteY6" fmla="*/ 736118 h 2224304"/>
                <a:gd name="connsiteX7" fmla="*/ 360045 w 668845"/>
                <a:gd name="connsiteY7" fmla="*/ 444177 h 2224304"/>
                <a:gd name="connsiteX8" fmla="*/ 386334 w 668845"/>
                <a:gd name="connsiteY8" fmla="*/ 233675 h 2224304"/>
                <a:gd name="connsiteX9" fmla="*/ 0 w 668845"/>
                <a:gd name="connsiteY9" fmla="*/ 56795 h 222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845" h="2224304">
                  <a:moveTo>
                    <a:pt x="668846" y="2224305"/>
                  </a:moveTo>
                  <a:cubicBezTo>
                    <a:pt x="599218" y="2137151"/>
                    <a:pt x="537210" y="2043996"/>
                    <a:pt x="486918" y="1944365"/>
                  </a:cubicBezTo>
                  <a:cubicBezTo>
                    <a:pt x="441008" y="1853306"/>
                    <a:pt x="404717" y="1757770"/>
                    <a:pt x="376809" y="1659663"/>
                  </a:cubicBezTo>
                  <a:cubicBezTo>
                    <a:pt x="354806" y="1582224"/>
                    <a:pt x="337757" y="1503548"/>
                    <a:pt x="319373" y="1425157"/>
                  </a:cubicBezTo>
                  <a:cubicBezTo>
                    <a:pt x="296418" y="1327811"/>
                    <a:pt x="270510" y="1230657"/>
                    <a:pt x="264319" y="1130834"/>
                  </a:cubicBezTo>
                  <a:cubicBezTo>
                    <a:pt x="259080" y="1047681"/>
                    <a:pt x="266891" y="964528"/>
                    <a:pt x="278702" y="882041"/>
                  </a:cubicBezTo>
                  <a:cubicBezTo>
                    <a:pt x="285655" y="833274"/>
                    <a:pt x="293751" y="784601"/>
                    <a:pt x="302609" y="736118"/>
                  </a:cubicBezTo>
                  <a:cubicBezTo>
                    <a:pt x="320516" y="638582"/>
                    <a:pt x="339471" y="541237"/>
                    <a:pt x="360045" y="444177"/>
                  </a:cubicBezTo>
                  <a:cubicBezTo>
                    <a:pt x="374809" y="374549"/>
                    <a:pt x="389763" y="304541"/>
                    <a:pt x="386334" y="233675"/>
                  </a:cubicBezTo>
                  <a:cubicBezTo>
                    <a:pt x="383191" y="168809"/>
                    <a:pt x="391287" y="-120751"/>
                    <a:pt x="0" y="56795"/>
                  </a:cubicBezTo>
                </a:path>
              </a:pathLst>
            </a:custGeom>
            <a:noFill/>
            <a:ln w="9525" cap="rnd">
              <a:solidFill>
                <a:schemeClr val="accent2">
                  <a:alpha val="3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E0C6FE7A-5F50-46A9-B473-A40F60CF9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7437" y="5668418"/>
              <a:ext cx="1982111" cy="1181308"/>
            </a:xfrm>
            <a:custGeom>
              <a:avLst/>
              <a:gdLst>
                <a:gd name="connsiteX0" fmla="*/ 1103852 w 1103852"/>
                <a:gd name="connsiteY0" fmla="*/ 657879 h 657879"/>
                <a:gd name="connsiteX1" fmla="*/ 883063 w 1103852"/>
                <a:gd name="connsiteY1" fmla="*/ 177724 h 657879"/>
                <a:gd name="connsiteX2" fmla="*/ 678085 w 1103852"/>
                <a:gd name="connsiteY2" fmla="*/ 17132 h 657879"/>
                <a:gd name="connsiteX3" fmla="*/ 461962 w 1103852"/>
                <a:gd name="connsiteY3" fmla="*/ 17132 h 657879"/>
                <a:gd name="connsiteX4" fmla="*/ 136398 w 1103852"/>
                <a:gd name="connsiteY4" fmla="*/ 267735 h 657879"/>
                <a:gd name="connsiteX5" fmla="*/ 0 w 1103852"/>
                <a:gd name="connsiteY5" fmla="*/ 650830 h 65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3852" h="657879">
                  <a:moveTo>
                    <a:pt x="1103852" y="657879"/>
                  </a:moveTo>
                  <a:cubicBezTo>
                    <a:pt x="1071563" y="576250"/>
                    <a:pt x="937546" y="246494"/>
                    <a:pt x="883063" y="177724"/>
                  </a:cubicBezTo>
                  <a:cubicBezTo>
                    <a:pt x="828104" y="108382"/>
                    <a:pt x="761238" y="46279"/>
                    <a:pt x="678085" y="17132"/>
                  </a:cubicBezTo>
                  <a:cubicBezTo>
                    <a:pt x="608171" y="-7347"/>
                    <a:pt x="533210" y="-4013"/>
                    <a:pt x="461962" y="17132"/>
                  </a:cubicBezTo>
                  <a:cubicBezTo>
                    <a:pt x="326898" y="57137"/>
                    <a:pt x="214027" y="150101"/>
                    <a:pt x="136398" y="267735"/>
                  </a:cubicBezTo>
                  <a:cubicBezTo>
                    <a:pt x="86773" y="343078"/>
                    <a:pt x="16764" y="562153"/>
                    <a:pt x="0" y="650830"/>
                  </a:cubicBezTo>
                </a:path>
              </a:pathLst>
            </a:custGeom>
            <a:noFill/>
            <a:ln w="9525" cap="rnd">
              <a:solidFill>
                <a:schemeClr val="accent2">
                  <a:alpha val="3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6D2BF817-B70D-4687-9A70-09C0C6CF84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25817"/>
              <a:ext cx="2282549" cy="5138883"/>
            </a:xfrm>
            <a:custGeom>
              <a:avLst/>
              <a:gdLst>
                <a:gd name="connsiteX0" fmla="*/ 0 w 1271168"/>
                <a:gd name="connsiteY0" fmla="*/ 2861882 h 2861881"/>
                <a:gd name="connsiteX1" fmla="*/ 115157 w 1271168"/>
                <a:gd name="connsiteY1" fmla="*/ 2685002 h 2861881"/>
                <a:gd name="connsiteX2" fmla="*/ 277178 w 1271168"/>
                <a:gd name="connsiteY2" fmla="*/ 2461070 h 2861881"/>
                <a:gd name="connsiteX3" fmla="*/ 421958 w 1271168"/>
                <a:gd name="connsiteY3" fmla="*/ 2209514 h 2861881"/>
                <a:gd name="connsiteX4" fmla="*/ 690848 w 1271168"/>
                <a:gd name="connsiteY4" fmla="*/ 1751267 h 2861881"/>
                <a:gd name="connsiteX5" fmla="*/ 830580 w 1271168"/>
                <a:gd name="connsiteY5" fmla="*/ 1451039 h 2861881"/>
                <a:gd name="connsiteX6" fmla="*/ 917067 w 1271168"/>
                <a:gd name="connsiteY6" fmla="*/ 1276541 h 2861881"/>
                <a:gd name="connsiteX7" fmla="*/ 1114901 w 1271168"/>
                <a:gd name="connsiteY7" fmla="*/ 965835 h 2861881"/>
                <a:gd name="connsiteX8" fmla="*/ 1204627 w 1271168"/>
                <a:gd name="connsiteY8" fmla="*/ 819626 h 2861881"/>
                <a:gd name="connsiteX9" fmla="*/ 1271111 w 1271168"/>
                <a:gd name="connsiteY9" fmla="*/ 585311 h 2861881"/>
                <a:gd name="connsiteX10" fmla="*/ 1128141 w 1271168"/>
                <a:gd name="connsiteY10" fmla="*/ 292894 h 2861881"/>
                <a:gd name="connsiteX11" fmla="*/ 882110 w 1271168"/>
                <a:gd name="connsiteY11" fmla="*/ 135065 h 2861881"/>
                <a:gd name="connsiteX12" fmla="*/ 574929 w 1271168"/>
                <a:gd name="connsiteY12" fmla="*/ 0 h 2861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1168" h="2861881">
                  <a:moveTo>
                    <a:pt x="0" y="2861882"/>
                  </a:moveTo>
                  <a:cubicBezTo>
                    <a:pt x="0" y="2861882"/>
                    <a:pt x="67151" y="2751201"/>
                    <a:pt x="115157" y="2685002"/>
                  </a:cubicBezTo>
                  <a:cubicBezTo>
                    <a:pt x="169259" y="2610326"/>
                    <a:pt x="226981" y="2538317"/>
                    <a:pt x="277178" y="2461070"/>
                  </a:cubicBezTo>
                  <a:cubicBezTo>
                    <a:pt x="329946" y="2379917"/>
                    <a:pt x="374142" y="2293715"/>
                    <a:pt x="421958" y="2209514"/>
                  </a:cubicBezTo>
                  <a:cubicBezTo>
                    <a:pt x="509492" y="2055495"/>
                    <a:pt x="609695" y="1908715"/>
                    <a:pt x="690848" y="1751267"/>
                  </a:cubicBezTo>
                  <a:cubicBezTo>
                    <a:pt x="741426" y="1653159"/>
                    <a:pt x="784670" y="1551432"/>
                    <a:pt x="830580" y="1451039"/>
                  </a:cubicBezTo>
                  <a:cubicBezTo>
                    <a:pt x="857631" y="1391984"/>
                    <a:pt x="885635" y="1333405"/>
                    <a:pt x="917067" y="1276541"/>
                  </a:cubicBezTo>
                  <a:cubicBezTo>
                    <a:pt x="976408" y="1169003"/>
                    <a:pt x="1046417" y="1067848"/>
                    <a:pt x="1114901" y="965835"/>
                  </a:cubicBezTo>
                  <a:cubicBezTo>
                    <a:pt x="1146810" y="918305"/>
                    <a:pt x="1177671" y="870109"/>
                    <a:pt x="1204627" y="819626"/>
                  </a:cubicBezTo>
                  <a:cubicBezTo>
                    <a:pt x="1243679" y="746665"/>
                    <a:pt x="1272635" y="667703"/>
                    <a:pt x="1271111" y="585311"/>
                  </a:cubicBezTo>
                  <a:cubicBezTo>
                    <a:pt x="1269111" y="473012"/>
                    <a:pt x="1209485" y="371284"/>
                    <a:pt x="1128141" y="292894"/>
                  </a:cubicBezTo>
                  <a:cubicBezTo>
                    <a:pt x="1057561" y="224790"/>
                    <a:pt x="971836" y="175260"/>
                    <a:pt x="882110" y="135065"/>
                  </a:cubicBezTo>
                  <a:cubicBezTo>
                    <a:pt x="779907" y="89249"/>
                    <a:pt x="672560" y="54673"/>
                    <a:pt x="574929" y="0"/>
                  </a:cubicBezTo>
                </a:path>
              </a:pathLst>
            </a:custGeom>
            <a:noFill/>
            <a:ln w="9525" cap="rnd">
              <a:solidFill>
                <a:schemeClr val="accent2">
                  <a:alpha val="35000"/>
                </a:schemeClr>
              </a:solidFill>
              <a:prstDash val="lgDash"/>
              <a:round/>
            </a:ln>
          </p:spPr>
          <p:txBody>
            <a:bodyPr rtlCol="0" anchor="ctr"/>
            <a:lstStyle/>
            <a:p>
              <a:endParaRPr lang="en-US"/>
            </a:p>
          </p:txBody>
        </p:sp>
        <p:sp>
          <p:nvSpPr>
            <p:cNvPr id="46" name="Freeform: Shape 22">
              <a:extLst>
                <a:ext uri="{FF2B5EF4-FFF2-40B4-BE49-F238E27FC236}">
                  <a16:creationId xmlns:a16="http://schemas.microsoft.com/office/drawing/2014/main" id="{CFCAC004-4B7F-45C4-834A-116FD2D03F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53524"/>
              <a:ext cx="1650357" cy="4733534"/>
            </a:xfrm>
            <a:custGeom>
              <a:avLst/>
              <a:gdLst>
                <a:gd name="connsiteX0" fmla="*/ 0 w 919096"/>
                <a:gd name="connsiteY0" fmla="*/ 2636139 h 2636139"/>
                <a:gd name="connsiteX1" fmla="*/ 274415 w 919096"/>
                <a:gd name="connsiteY1" fmla="*/ 2218277 h 2636139"/>
                <a:gd name="connsiteX2" fmla="*/ 607981 w 919096"/>
                <a:gd name="connsiteY2" fmla="*/ 1655921 h 2636139"/>
                <a:gd name="connsiteX3" fmla="*/ 792290 w 919096"/>
                <a:gd name="connsiteY3" fmla="*/ 1163003 h 2636139"/>
                <a:gd name="connsiteX4" fmla="*/ 914400 w 919096"/>
                <a:gd name="connsiteY4" fmla="*/ 808863 h 2636139"/>
                <a:gd name="connsiteX5" fmla="*/ 847344 w 919096"/>
                <a:gd name="connsiteY5" fmla="*/ 516922 h 2636139"/>
                <a:gd name="connsiteX6" fmla="*/ 610362 w 919096"/>
                <a:gd name="connsiteY6" fmla="*/ 366141 h 2636139"/>
                <a:gd name="connsiteX7" fmla="*/ 361379 w 919096"/>
                <a:gd name="connsiteY7" fmla="*/ 222599 h 2636139"/>
                <a:gd name="connsiteX8" fmla="*/ 67056 w 919096"/>
                <a:gd name="connsiteY8" fmla="*/ 0 h 263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9096" h="2636139">
                  <a:moveTo>
                    <a:pt x="0" y="2636139"/>
                  </a:moveTo>
                  <a:cubicBezTo>
                    <a:pt x="0" y="2636139"/>
                    <a:pt x="162020" y="2392394"/>
                    <a:pt x="274415" y="2218277"/>
                  </a:cubicBezTo>
                  <a:cubicBezTo>
                    <a:pt x="392906" y="2034730"/>
                    <a:pt x="518732" y="1854994"/>
                    <a:pt x="607981" y="1655921"/>
                  </a:cubicBezTo>
                  <a:cubicBezTo>
                    <a:pt x="679799" y="1495806"/>
                    <a:pt x="726091" y="1325594"/>
                    <a:pt x="792290" y="1163003"/>
                  </a:cubicBezTo>
                  <a:cubicBezTo>
                    <a:pt x="839724" y="1046607"/>
                    <a:pt x="897922" y="933164"/>
                    <a:pt x="914400" y="808863"/>
                  </a:cubicBezTo>
                  <a:cubicBezTo>
                    <a:pt x="928116" y="705326"/>
                    <a:pt x="913543" y="596932"/>
                    <a:pt x="847344" y="516922"/>
                  </a:cubicBezTo>
                  <a:cubicBezTo>
                    <a:pt x="786956" y="444056"/>
                    <a:pt x="696087" y="407956"/>
                    <a:pt x="610362" y="366141"/>
                  </a:cubicBezTo>
                  <a:cubicBezTo>
                    <a:pt x="524161" y="324136"/>
                    <a:pt x="442722" y="273272"/>
                    <a:pt x="361379" y="222599"/>
                  </a:cubicBezTo>
                  <a:cubicBezTo>
                    <a:pt x="245459" y="150400"/>
                    <a:pt x="126968" y="121348"/>
                    <a:pt x="67056" y="0"/>
                  </a:cubicBezTo>
                </a:path>
              </a:pathLst>
            </a:custGeom>
            <a:noFill/>
            <a:ln w="9525" cap="rnd">
              <a:solidFill>
                <a:schemeClr val="accent2">
                  <a:alpha val="3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D193C743-6F98-4322-B366-AD0353B106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379002"/>
              <a:ext cx="1123546" cy="4116271"/>
            </a:xfrm>
            <a:custGeom>
              <a:avLst/>
              <a:gdLst>
                <a:gd name="connsiteX0" fmla="*/ 0 w 625711"/>
                <a:gd name="connsiteY0" fmla="*/ 2292382 h 2292381"/>
                <a:gd name="connsiteX1" fmla="*/ 181070 w 625711"/>
                <a:gd name="connsiteY1" fmla="*/ 2019967 h 2292381"/>
                <a:gd name="connsiteX2" fmla="*/ 385000 w 625711"/>
                <a:gd name="connsiteY2" fmla="*/ 1640967 h 2292381"/>
                <a:gd name="connsiteX3" fmla="*/ 514255 w 625711"/>
                <a:gd name="connsiteY3" fmla="*/ 1376839 h 2292381"/>
                <a:gd name="connsiteX4" fmla="*/ 606171 w 625711"/>
                <a:gd name="connsiteY4" fmla="*/ 1015079 h 2292381"/>
                <a:gd name="connsiteX5" fmla="*/ 606171 w 625711"/>
                <a:gd name="connsiteY5" fmla="*/ 673418 h 2292381"/>
                <a:gd name="connsiteX6" fmla="*/ 485489 w 625711"/>
                <a:gd name="connsiteY6" fmla="*/ 475297 h 2292381"/>
                <a:gd name="connsiteX7" fmla="*/ 313182 w 625711"/>
                <a:gd name="connsiteY7" fmla="*/ 328898 h 2292381"/>
                <a:gd name="connsiteX8" fmla="*/ 173831 w 625711"/>
                <a:gd name="connsiteY8" fmla="*/ 189643 h 2292381"/>
                <a:gd name="connsiteX9" fmla="*/ 0 w 625711"/>
                <a:gd name="connsiteY9" fmla="*/ 0 h 229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5711" h="2292381">
                  <a:moveTo>
                    <a:pt x="0" y="2292382"/>
                  </a:moveTo>
                  <a:cubicBezTo>
                    <a:pt x="0" y="2292382"/>
                    <a:pt x="110776" y="2140363"/>
                    <a:pt x="181070" y="2019967"/>
                  </a:cubicBezTo>
                  <a:cubicBezTo>
                    <a:pt x="253460" y="1896047"/>
                    <a:pt x="318325" y="1768031"/>
                    <a:pt x="385000" y="1640967"/>
                  </a:cubicBezTo>
                  <a:cubicBezTo>
                    <a:pt x="430625" y="1554099"/>
                    <a:pt x="478536" y="1468184"/>
                    <a:pt x="514255" y="1376839"/>
                  </a:cubicBezTo>
                  <a:cubicBezTo>
                    <a:pt x="559689" y="1260634"/>
                    <a:pt x="585788" y="1138333"/>
                    <a:pt x="606171" y="1015079"/>
                  </a:cubicBezTo>
                  <a:cubicBezTo>
                    <a:pt x="625031" y="900779"/>
                    <a:pt x="638556" y="784003"/>
                    <a:pt x="606171" y="673418"/>
                  </a:cubicBezTo>
                  <a:cubicBezTo>
                    <a:pt x="584168" y="598075"/>
                    <a:pt x="540258" y="531590"/>
                    <a:pt x="485489" y="475297"/>
                  </a:cubicBezTo>
                  <a:cubicBezTo>
                    <a:pt x="432911" y="421195"/>
                    <a:pt x="369475" y="379095"/>
                    <a:pt x="313182" y="328898"/>
                  </a:cubicBezTo>
                  <a:cubicBezTo>
                    <a:pt x="264128" y="285179"/>
                    <a:pt x="219361" y="237077"/>
                    <a:pt x="173831" y="189643"/>
                  </a:cubicBezTo>
                  <a:cubicBezTo>
                    <a:pt x="109347" y="122111"/>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47" name="Freeform: Shape 24">
              <a:extLst>
                <a:ext uri="{FF2B5EF4-FFF2-40B4-BE49-F238E27FC236}">
                  <a16:creationId xmlns:a16="http://schemas.microsoft.com/office/drawing/2014/main" id="{FD3C2310-33DE-4B73-A297-67D5721A8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798206"/>
              <a:ext cx="756945" cy="3350210"/>
            </a:xfrm>
            <a:custGeom>
              <a:avLst/>
              <a:gdLst>
                <a:gd name="connsiteX0" fmla="*/ 0 w 421548"/>
                <a:gd name="connsiteY0" fmla="*/ 0 h 1865756"/>
                <a:gd name="connsiteX1" fmla="*/ 258699 w 421548"/>
                <a:gd name="connsiteY1" fmla="*/ 330803 h 1865756"/>
                <a:gd name="connsiteX2" fmla="*/ 408051 w 421548"/>
                <a:gd name="connsiteY2" fmla="*/ 617887 h 1865756"/>
                <a:gd name="connsiteX3" fmla="*/ 408051 w 421548"/>
                <a:gd name="connsiteY3" fmla="*/ 910781 h 1865756"/>
                <a:gd name="connsiteX4" fmla="*/ 336233 w 421548"/>
                <a:gd name="connsiteY4" fmla="*/ 1269683 h 1865756"/>
                <a:gd name="connsiteX5" fmla="*/ 186881 w 421548"/>
                <a:gd name="connsiteY5" fmla="*/ 1582674 h 1865756"/>
                <a:gd name="connsiteX6" fmla="*/ 0 w 421548"/>
                <a:gd name="connsiteY6" fmla="*/ 1865757 h 1865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548" h="1865756">
                  <a:moveTo>
                    <a:pt x="0" y="0"/>
                  </a:moveTo>
                  <a:cubicBezTo>
                    <a:pt x="0" y="0"/>
                    <a:pt x="155734" y="188309"/>
                    <a:pt x="258699" y="330803"/>
                  </a:cubicBezTo>
                  <a:cubicBezTo>
                    <a:pt x="322517" y="419100"/>
                    <a:pt x="383096" y="512255"/>
                    <a:pt x="408051" y="617887"/>
                  </a:cubicBezTo>
                  <a:cubicBezTo>
                    <a:pt x="430625" y="713613"/>
                    <a:pt x="420815" y="812768"/>
                    <a:pt x="408051" y="910781"/>
                  </a:cubicBezTo>
                  <a:cubicBezTo>
                    <a:pt x="392240" y="1032129"/>
                    <a:pt x="376142" y="1154049"/>
                    <a:pt x="336233" y="1269683"/>
                  </a:cubicBezTo>
                  <a:cubicBezTo>
                    <a:pt x="298418" y="1379125"/>
                    <a:pt x="246412" y="1483138"/>
                    <a:pt x="186881" y="1582674"/>
                  </a:cubicBezTo>
                  <a:cubicBezTo>
                    <a:pt x="122777" y="1689640"/>
                    <a:pt x="0" y="1865757"/>
                    <a:pt x="0" y="1865757"/>
                  </a:cubicBezTo>
                </a:path>
              </a:pathLst>
            </a:custGeom>
            <a:noFill/>
            <a:ln w="9525" cap="rnd">
              <a:solidFill>
                <a:schemeClr val="accent2">
                  <a:alpha val="3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E78B8B6B-A236-4752-937C-83AF1C4EC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1247513"/>
              <a:ext cx="515229" cy="2438941"/>
            </a:xfrm>
            <a:custGeom>
              <a:avLst/>
              <a:gdLst>
                <a:gd name="connsiteX0" fmla="*/ 11621 w 286935"/>
                <a:gd name="connsiteY0" fmla="*/ 1358265 h 1358264"/>
                <a:gd name="connsiteX1" fmla="*/ 163830 w 286935"/>
                <a:gd name="connsiteY1" fmla="*/ 1157287 h 1358264"/>
                <a:gd name="connsiteX2" fmla="*/ 258604 w 286935"/>
                <a:gd name="connsiteY2" fmla="*/ 858679 h 1358264"/>
                <a:gd name="connsiteX3" fmla="*/ 284417 w 286935"/>
                <a:gd name="connsiteY3" fmla="*/ 577310 h 1358264"/>
                <a:gd name="connsiteX4" fmla="*/ 215456 w 286935"/>
                <a:gd name="connsiteY4" fmla="*/ 330422 h 1358264"/>
                <a:gd name="connsiteX5" fmla="*/ 0 w 286935"/>
                <a:gd name="connsiteY5" fmla="*/ 0 h 135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6935" h="1358264">
                  <a:moveTo>
                    <a:pt x="11621" y="1358265"/>
                  </a:moveTo>
                  <a:cubicBezTo>
                    <a:pt x="11621" y="1358265"/>
                    <a:pt x="104299" y="1269016"/>
                    <a:pt x="163830" y="1157287"/>
                  </a:cubicBezTo>
                  <a:cubicBezTo>
                    <a:pt x="213074" y="1064800"/>
                    <a:pt x="237458" y="961453"/>
                    <a:pt x="258604" y="858679"/>
                  </a:cubicBezTo>
                  <a:cubicBezTo>
                    <a:pt x="277749" y="765905"/>
                    <a:pt x="293180" y="671512"/>
                    <a:pt x="284417" y="577310"/>
                  </a:cubicBezTo>
                  <a:cubicBezTo>
                    <a:pt x="276511" y="491680"/>
                    <a:pt x="250412" y="409099"/>
                    <a:pt x="215456" y="330422"/>
                  </a:cubicBezTo>
                  <a:cubicBezTo>
                    <a:pt x="153353" y="190405"/>
                    <a:pt x="0" y="0"/>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416B9790-C202-4F5D-8BEC-130557782D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103" y="1752232"/>
              <a:ext cx="300409" cy="1599679"/>
            </a:xfrm>
            <a:custGeom>
              <a:avLst/>
              <a:gdLst>
                <a:gd name="connsiteX0" fmla="*/ 0 w 167300"/>
                <a:gd name="connsiteY0" fmla="*/ 0 h 890873"/>
                <a:gd name="connsiteX1" fmla="*/ 143732 w 167300"/>
                <a:gd name="connsiteY1" fmla="*/ 233077 h 890873"/>
                <a:gd name="connsiteX2" fmla="*/ 160973 w 167300"/>
                <a:gd name="connsiteY2" fmla="*/ 482822 h 890873"/>
                <a:gd name="connsiteX3" fmla="*/ 0 w 167300"/>
                <a:gd name="connsiteY3" fmla="*/ 890873 h 890873"/>
              </a:gdLst>
              <a:ahLst/>
              <a:cxnLst>
                <a:cxn ang="0">
                  <a:pos x="connsiteX0" y="connsiteY0"/>
                </a:cxn>
                <a:cxn ang="0">
                  <a:pos x="connsiteX1" y="connsiteY1"/>
                </a:cxn>
                <a:cxn ang="0">
                  <a:pos x="connsiteX2" y="connsiteY2"/>
                </a:cxn>
                <a:cxn ang="0">
                  <a:pos x="connsiteX3" y="connsiteY3"/>
                </a:cxn>
              </a:cxnLst>
              <a:rect l="l" t="t" r="r" b="b"/>
              <a:pathLst>
                <a:path w="167300" h="890873">
                  <a:moveTo>
                    <a:pt x="0" y="0"/>
                  </a:moveTo>
                  <a:cubicBezTo>
                    <a:pt x="0" y="0"/>
                    <a:pt x="110585" y="127254"/>
                    <a:pt x="143732" y="233077"/>
                  </a:cubicBezTo>
                  <a:cubicBezTo>
                    <a:pt x="168974" y="313563"/>
                    <a:pt x="172593" y="399098"/>
                    <a:pt x="160973" y="482822"/>
                  </a:cubicBezTo>
                  <a:cubicBezTo>
                    <a:pt x="136970" y="655892"/>
                    <a:pt x="0" y="890873"/>
                    <a:pt x="0" y="890873"/>
                  </a:cubicBezTo>
                </a:path>
              </a:pathLst>
            </a:custGeom>
            <a:noFill/>
            <a:ln w="9525" cap="rnd">
              <a:solidFill>
                <a:schemeClr val="accent2">
                  <a:alpha val="3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FE0884AE-BEEF-4D8B-B59B-1EFC91429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31253" y="14016"/>
              <a:ext cx="5523537" cy="3012568"/>
            </a:xfrm>
            <a:custGeom>
              <a:avLst/>
              <a:gdLst>
                <a:gd name="connsiteX0" fmla="*/ 3076099 w 3076098"/>
                <a:gd name="connsiteY0" fmla="*/ 12287 h 1677721"/>
                <a:gd name="connsiteX1" fmla="*/ 3054287 w 3076098"/>
                <a:gd name="connsiteY1" fmla="*/ 609029 h 1677721"/>
                <a:gd name="connsiteX2" fmla="*/ 3054287 w 3076098"/>
                <a:gd name="connsiteY2" fmla="*/ 824770 h 1677721"/>
                <a:gd name="connsiteX3" fmla="*/ 3002375 w 3076098"/>
                <a:gd name="connsiteY3" fmla="*/ 1158240 h 1677721"/>
                <a:gd name="connsiteX4" fmla="*/ 2945797 w 3076098"/>
                <a:gd name="connsiteY4" fmla="*/ 1277112 h 1677721"/>
                <a:gd name="connsiteX5" fmla="*/ 2706815 w 3076098"/>
                <a:gd name="connsiteY5" fmla="*/ 1492853 h 1677721"/>
                <a:gd name="connsiteX6" fmla="*/ 2451735 w 3076098"/>
                <a:gd name="connsiteY6" fmla="*/ 1618583 h 1677721"/>
                <a:gd name="connsiteX7" fmla="*/ 2128457 w 3076098"/>
                <a:gd name="connsiteY7" fmla="*/ 1677448 h 1677721"/>
                <a:gd name="connsiteX8" fmla="*/ 1672495 w 3076098"/>
                <a:gd name="connsiteY8" fmla="*/ 1505522 h 1677721"/>
                <a:gd name="connsiteX9" fmla="*/ 1445038 w 3076098"/>
                <a:gd name="connsiteY9" fmla="*/ 1230916 h 1677721"/>
                <a:gd name="connsiteX10" fmla="*/ 1381506 w 3076098"/>
                <a:gd name="connsiteY10" fmla="*/ 1044035 h 1677721"/>
                <a:gd name="connsiteX11" fmla="*/ 1260253 w 3076098"/>
                <a:gd name="connsiteY11" fmla="*/ 837533 h 1677721"/>
                <a:gd name="connsiteX12" fmla="*/ 1108520 w 3076098"/>
                <a:gd name="connsiteY12" fmla="*/ 772954 h 1677721"/>
                <a:gd name="connsiteX13" fmla="*/ 955358 w 3076098"/>
                <a:gd name="connsiteY13" fmla="*/ 751427 h 1677721"/>
                <a:gd name="connsiteX14" fmla="*/ 763810 w 3076098"/>
                <a:gd name="connsiteY14" fmla="*/ 764762 h 1677721"/>
                <a:gd name="connsiteX15" fmla="*/ 651224 w 3076098"/>
                <a:gd name="connsiteY15" fmla="*/ 728186 h 1677721"/>
                <a:gd name="connsiteX16" fmla="*/ 510730 w 3076098"/>
                <a:gd name="connsiteY16" fmla="*/ 587788 h 1677721"/>
                <a:gd name="connsiteX17" fmla="*/ 323183 w 3076098"/>
                <a:gd name="connsiteY17" fmla="*/ 353187 h 1677721"/>
                <a:gd name="connsiteX18" fmla="*/ 0 w 3076098"/>
                <a:gd name="connsiteY18" fmla="*/ 0 h 167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76098" h="1677721">
                  <a:moveTo>
                    <a:pt x="3076099" y="12287"/>
                  </a:moveTo>
                  <a:cubicBezTo>
                    <a:pt x="3069336" y="183071"/>
                    <a:pt x="3053525" y="438150"/>
                    <a:pt x="3054287" y="609029"/>
                  </a:cubicBezTo>
                  <a:cubicBezTo>
                    <a:pt x="3054572" y="680942"/>
                    <a:pt x="3056477" y="752856"/>
                    <a:pt x="3054287" y="824770"/>
                  </a:cubicBezTo>
                  <a:cubicBezTo>
                    <a:pt x="3050858" y="937832"/>
                    <a:pt x="3038285" y="1051084"/>
                    <a:pt x="3002375" y="1158240"/>
                  </a:cubicBezTo>
                  <a:cubicBezTo>
                    <a:pt x="2988374" y="1200055"/>
                    <a:pt x="2969895" y="1240155"/>
                    <a:pt x="2945797" y="1277112"/>
                  </a:cubicBezTo>
                  <a:cubicBezTo>
                    <a:pt x="2886742" y="1367885"/>
                    <a:pt x="2798636" y="1434846"/>
                    <a:pt x="2706815" y="1492853"/>
                  </a:cubicBezTo>
                  <a:cubicBezTo>
                    <a:pt x="2626424" y="1543717"/>
                    <a:pt x="2541080" y="1586103"/>
                    <a:pt x="2451735" y="1618583"/>
                  </a:cubicBezTo>
                  <a:cubicBezTo>
                    <a:pt x="2347817" y="1656398"/>
                    <a:pt x="2238851" y="1680591"/>
                    <a:pt x="2128457" y="1677448"/>
                  </a:cubicBezTo>
                  <a:cubicBezTo>
                    <a:pt x="1962436" y="1672781"/>
                    <a:pt x="1804702" y="1606677"/>
                    <a:pt x="1672495" y="1505522"/>
                  </a:cubicBezTo>
                  <a:cubicBezTo>
                    <a:pt x="1576483" y="1432084"/>
                    <a:pt x="1493520" y="1341501"/>
                    <a:pt x="1445038" y="1230916"/>
                  </a:cubicBezTo>
                  <a:cubicBezTo>
                    <a:pt x="1418653" y="1170623"/>
                    <a:pt x="1401794" y="1106710"/>
                    <a:pt x="1381506" y="1044035"/>
                  </a:cubicBezTo>
                  <a:cubicBezTo>
                    <a:pt x="1356360" y="966026"/>
                    <a:pt x="1324261" y="887730"/>
                    <a:pt x="1260253" y="837533"/>
                  </a:cubicBezTo>
                  <a:cubicBezTo>
                    <a:pt x="1216628" y="803243"/>
                    <a:pt x="1162717" y="786194"/>
                    <a:pt x="1108520" y="772954"/>
                  </a:cubicBezTo>
                  <a:cubicBezTo>
                    <a:pt x="1058228" y="760667"/>
                    <a:pt x="1007078" y="750570"/>
                    <a:pt x="955358" y="751427"/>
                  </a:cubicBezTo>
                  <a:cubicBezTo>
                    <a:pt x="891064" y="752475"/>
                    <a:pt x="827818" y="770001"/>
                    <a:pt x="763810" y="764762"/>
                  </a:cubicBezTo>
                  <a:cubicBezTo>
                    <a:pt x="723995" y="761524"/>
                    <a:pt x="685514" y="748760"/>
                    <a:pt x="651224" y="728186"/>
                  </a:cubicBezTo>
                  <a:cubicBezTo>
                    <a:pt x="594074" y="693896"/>
                    <a:pt x="552545" y="639985"/>
                    <a:pt x="510730" y="587788"/>
                  </a:cubicBezTo>
                  <a:cubicBezTo>
                    <a:pt x="448151" y="509683"/>
                    <a:pt x="384524" y="432245"/>
                    <a:pt x="323183" y="353187"/>
                  </a:cubicBezTo>
                  <a:cubicBezTo>
                    <a:pt x="246221" y="253937"/>
                    <a:pt x="94202" y="82868"/>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3DC19431-34DB-4F62-A4D8-ED38ECCB9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87455" y="75587"/>
              <a:ext cx="4681672" cy="2637228"/>
            </a:xfrm>
            <a:custGeom>
              <a:avLst/>
              <a:gdLst>
                <a:gd name="connsiteX0" fmla="*/ 2568321 w 2607257"/>
                <a:gd name="connsiteY0" fmla="*/ 18002 h 1468691"/>
                <a:gd name="connsiteX1" fmla="*/ 2590609 w 2607257"/>
                <a:gd name="connsiteY1" fmla="*/ 258509 h 1468691"/>
                <a:gd name="connsiteX2" fmla="*/ 2606802 w 2607257"/>
                <a:gd name="connsiteY2" fmla="*/ 563118 h 1468691"/>
                <a:gd name="connsiteX3" fmla="*/ 2587181 w 2607257"/>
                <a:gd name="connsiteY3" fmla="*/ 910400 h 1468691"/>
                <a:gd name="connsiteX4" fmla="*/ 2568702 w 2607257"/>
                <a:gd name="connsiteY4" fmla="*/ 1001554 h 1468691"/>
                <a:gd name="connsiteX5" fmla="*/ 2407063 w 2607257"/>
                <a:gd name="connsiteY5" fmla="*/ 1262348 h 1468691"/>
                <a:gd name="connsiteX6" fmla="*/ 2211896 w 2607257"/>
                <a:gd name="connsiteY6" fmla="*/ 1390078 h 1468691"/>
                <a:gd name="connsiteX7" fmla="*/ 1936623 w 2607257"/>
                <a:gd name="connsiteY7" fmla="*/ 1466660 h 1468691"/>
                <a:gd name="connsiteX8" fmla="*/ 1749933 w 2607257"/>
                <a:gd name="connsiteY8" fmla="*/ 1447514 h 1468691"/>
                <a:gd name="connsiteX9" fmla="*/ 1594295 w 2607257"/>
                <a:gd name="connsiteY9" fmla="*/ 1351788 h 1468691"/>
                <a:gd name="connsiteX10" fmla="*/ 1512951 w 2607257"/>
                <a:gd name="connsiteY10" fmla="*/ 1227392 h 1468691"/>
                <a:gd name="connsiteX11" fmla="*/ 1500949 w 2607257"/>
                <a:gd name="connsiteY11" fmla="*/ 992886 h 1468691"/>
                <a:gd name="connsiteX12" fmla="*/ 1541621 w 2607257"/>
                <a:gd name="connsiteY12" fmla="*/ 803910 h 1468691"/>
                <a:gd name="connsiteX13" fmla="*/ 1541621 w 2607257"/>
                <a:gd name="connsiteY13" fmla="*/ 665131 h 1468691"/>
                <a:gd name="connsiteX14" fmla="*/ 1429131 w 2607257"/>
                <a:gd name="connsiteY14" fmla="*/ 526352 h 1468691"/>
                <a:gd name="connsiteX15" fmla="*/ 1163383 w 2607257"/>
                <a:gd name="connsiteY15" fmla="*/ 449771 h 1468691"/>
                <a:gd name="connsiteX16" fmla="*/ 811530 w 2607257"/>
                <a:gd name="connsiteY16" fmla="*/ 406718 h 1468691"/>
                <a:gd name="connsiteX17" fmla="*/ 574548 w 2607257"/>
                <a:gd name="connsiteY17" fmla="*/ 354044 h 1468691"/>
                <a:gd name="connsiteX18" fmla="*/ 284893 w 2607257"/>
                <a:gd name="connsiteY18" fmla="*/ 224885 h 1468691"/>
                <a:gd name="connsiteX19" fmla="*/ 0 w 2607257"/>
                <a:gd name="connsiteY19" fmla="*/ 0 h 146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607257" h="1468691">
                  <a:moveTo>
                    <a:pt x="2568321" y="18002"/>
                  </a:moveTo>
                  <a:cubicBezTo>
                    <a:pt x="2574989" y="70009"/>
                    <a:pt x="2587752" y="206121"/>
                    <a:pt x="2590609" y="258509"/>
                  </a:cubicBezTo>
                  <a:cubicBezTo>
                    <a:pt x="2596134" y="360045"/>
                    <a:pt x="2604707" y="461486"/>
                    <a:pt x="2606802" y="563118"/>
                  </a:cubicBezTo>
                  <a:cubicBezTo>
                    <a:pt x="2609088" y="679228"/>
                    <a:pt x="2602802" y="795338"/>
                    <a:pt x="2587181" y="910400"/>
                  </a:cubicBezTo>
                  <a:cubicBezTo>
                    <a:pt x="2582990" y="941165"/>
                    <a:pt x="2577274" y="971645"/>
                    <a:pt x="2568702" y="1001554"/>
                  </a:cubicBezTo>
                  <a:cubicBezTo>
                    <a:pt x="2540222" y="1101471"/>
                    <a:pt x="2482501" y="1190816"/>
                    <a:pt x="2407063" y="1262348"/>
                  </a:cubicBezTo>
                  <a:cubicBezTo>
                    <a:pt x="2350294" y="1316165"/>
                    <a:pt x="2283047" y="1357313"/>
                    <a:pt x="2211896" y="1390078"/>
                  </a:cubicBezTo>
                  <a:cubicBezTo>
                    <a:pt x="2124742" y="1430179"/>
                    <a:pt x="2032159" y="1458754"/>
                    <a:pt x="1936623" y="1466660"/>
                  </a:cubicBezTo>
                  <a:cubicBezTo>
                    <a:pt x="1873567" y="1471898"/>
                    <a:pt x="1809845" y="1467517"/>
                    <a:pt x="1749933" y="1447514"/>
                  </a:cubicBezTo>
                  <a:cubicBezTo>
                    <a:pt x="1691449" y="1428083"/>
                    <a:pt x="1638109" y="1395222"/>
                    <a:pt x="1594295" y="1351788"/>
                  </a:cubicBezTo>
                  <a:cubicBezTo>
                    <a:pt x="1558576" y="1316450"/>
                    <a:pt x="1530001" y="1274540"/>
                    <a:pt x="1512951" y="1227392"/>
                  </a:cubicBezTo>
                  <a:cubicBezTo>
                    <a:pt x="1485900" y="1152811"/>
                    <a:pt x="1487519" y="1071467"/>
                    <a:pt x="1500949" y="992886"/>
                  </a:cubicBezTo>
                  <a:cubicBezTo>
                    <a:pt x="1511808" y="929354"/>
                    <a:pt x="1529810" y="867251"/>
                    <a:pt x="1541621" y="803910"/>
                  </a:cubicBezTo>
                  <a:cubicBezTo>
                    <a:pt x="1550194" y="757714"/>
                    <a:pt x="1554194" y="710279"/>
                    <a:pt x="1541621" y="665131"/>
                  </a:cubicBezTo>
                  <a:cubicBezTo>
                    <a:pt x="1525143" y="605981"/>
                    <a:pt x="1481233" y="559403"/>
                    <a:pt x="1429131" y="526352"/>
                  </a:cubicBezTo>
                  <a:cubicBezTo>
                    <a:pt x="1350455" y="476536"/>
                    <a:pt x="1256157" y="461772"/>
                    <a:pt x="1163383" y="449771"/>
                  </a:cubicBezTo>
                  <a:cubicBezTo>
                    <a:pt x="1046131" y="434626"/>
                    <a:pt x="928306" y="424720"/>
                    <a:pt x="811530" y="406718"/>
                  </a:cubicBezTo>
                  <a:cubicBezTo>
                    <a:pt x="731425" y="394335"/>
                    <a:pt x="652081" y="377571"/>
                    <a:pt x="574548" y="354044"/>
                  </a:cubicBezTo>
                  <a:cubicBezTo>
                    <a:pt x="472916" y="323279"/>
                    <a:pt x="375094" y="280702"/>
                    <a:pt x="284893" y="224885"/>
                  </a:cubicBezTo>
                  <a:cubicBezTo>
                    <a:pt x="181832" y="161068"/>
                    <a:pt x="90868" y="80296"/>
                    <a:pt x="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5BF5735E-2BC7-4236-B830-616EBBBC7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10305" y="31802"/>
              <a:ext cx="3763077" cy="2110194"/>
            </a:xfrm>
            <a:custGeom>
              <a:avLst/>
              <a:gdLst>
                <a:gd name="connsiteX0" fmla="*/ 1950434 w 2095685"/>
                <a:gd name="connsiteY0" fmla="*/ 0 h 1175182"/>
                <a:gd name="connsiteX1" fmla="*/ 2077307 w 2095685"/>
                <a:gd name="connsiteY1" fmla="*/ 479108 h 1175182"/>
                <a:gd name="connsiteX2" fmla="*/ 2089309 w 2095685"/>
                <a:gd name="connsiteY2" fmla="*/ 826008 h 1175182"/>
                <a:gd name="connsiteX3" fmla="*/ 1987582 w 2095685"/>
                <a:gd name="connsiteY3" fmla="*/ 1101185 h 1175182"/>
                <a:gd name="connsiteX4" fmla="*/ 1818037 w 2095685"/>
                <a:gd name="connsiteY4" fmla="*/ 1173004 h 1175182"/>
                <a:gd name="connsiteX5" fmla="*/ 1694402 w 2095685"/>
                <a:gd name="connsiteY5" fmla="*/ 1157097 h 1175182"/>
                <a:gd name="connsiteX6" fmla="*/ 1594676 w 2095685"/>
                <a:gd name="connsiteY6" fmla="*/ 1013555 h 1175182"/>
                <a:gd name="connsiteX7" fmla="*/ 1664494 w 2095685"/>
                <a:gd name="connsiteY7" fmla="*/ 790289 h 1175182"/>
                <a:gd name="connsiteX8" fmla="*/ 1684401 w 2095685"/>
                <a:gd name="connsiteY8" fmla="*/ 527114 h 1175182"/>
                <a:gd name="connsiteX9" fmla="*/ 1550765 w 2095685"/>
                <a:gd name="connsiteY9" fmla="*/ 343662 h 1175182"/>
                <a:gd name="connsiteX10" fmla="*/ 1315402 w 2095685"/>
                <a:gd name="connsiteY10" fmla="*/ 265938 h 1175182"/>
                <a:gd name="connsiteX11" fmla="*/ 876586 w 2095685"/>
                <a:gd name="connsiteY11" fmla="*/ 200120 h 1175182"/>
                <a:gd name="connsiteX12" fmla="*/ 591312 w 2095685"/>
                <a:gd name="connsiteY12" fmla="*/ 186119 h 1175182"/>
                <a:gd name="connsiteX13" fmla="*/ 0 w 2095685"/>
                <a:gd name="connsiteY13" fmla="*/ 16669 h 1175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685" h="1175182">
                  <a:moveTo>
                    <a:pt x="1950434" y="0"/>
                  </a:moveTo>
                  <a:cubicBezTo>
                    <a:pt x="1973485" y="77629"/>
                    <a:pt x="2063115" y="399383"/>
                    <a:pt x="2077307" y="479108"/>
                  </a:cubicBezTo>
                  <a:cubicBezTo>
                    <a:pt x="2097786" y="593693"/>
                    <a:pt x="2100167" y="710089"/>
                    <a:pt x="2089309" y="826008"/>
                  </a:cubicBezTo>
                  <a:cubicBezTo>
                    <a:pt x="2079784" y="927545"/>
                    <a:pt x="2061401" y="1032891"/>
                    <a:pt x="1987582" y="1101185"/>
                  </a:cubicBezTo>
                  <a:cubicBezTo>
                    <a:pt x="1941481" y="1143762"/>
                    <a:pt x="1880616" y="1165670"/>
                    <a:pt x="1818037" y="1173004"/>
                  </a:cubicBezTo>
                  <a:cubicBezTo>
                    <a:pt x="1775746" y="1177957"/>
                    <a:pt x="1732693" y="1175195"/>
                    <a:pt x="1694402" y="1157097"/>
                  </a:cubicBezTo>
                  <a:cubicBezTo>
                    <a:pt x="1638110" y="1130427"/>
                    <a:pt x="1600295" y="1075373"/>
                    <a:pt x="1594676" y="1013555"/>
                  </a:cubicBezTo>
                  <a:cubicBezTo>
                    <a:pt x="1587532" y="934879"/>
                    <a:pt x="1635633" y="864870"/>
                    <a:pt x="1664494" y="790289"/>
                  </a:cubicBezTo>
                  <a:cubicBezTo>
                    <a:pt x="1696974" y="706279"/>
                    <a:pt x="1708594" y="613791"/>
                    <a:pt x="1684401" y="527114"/>
                  </a:cubicBezTo>
                  <a:cubicBezTo>
                    <a:pt x="1663351" y="451580"/>
                    <a:pt x="1616488" y="386620"/>
                    <a:pt x="1550765" y="343662"/>
                  </a:cubicBezTo>
                  <a:cubicBezTo>
                    <a:pt x="1480947" y="298133"/>
                    <a:pt x="1397508" y="282131"/>
                    <a:pt x="1315402" y="265938"/>
                  </a:cubicBezTo>
                  <a:cubicBezTo>
                    <a:pt x="1170051" y="237173"/>
                    <a:pt x="1024128" y="212027"/>
                    <a:pt x="876586" y="200120"/>
                  </a:cubicBezTo>
                  <a:cubicBezTo>
                    <a:pt x="781717" y="192500"/>
                    <a:pt x="686276" y="193643"/>
                    <a:pt x="591312" y="186119"/>
                  </a:cubicBezTo>
                  <a:cubicBezTo>
                    <a:pt x="465296" y="176213"/>
                    <a:pt x="160211" y="193453"/>
                    <a:pt x="0" y="16669"/>
                  </a:cubicBezTo>
                </a:path>
              </a:pathLst>
            </a:custGeom>
            <a:noFill/>
            <a:ln w="9525" cap="rnd">
              <a:solidFill>
                <a:schemeClr val="accent2">
                  <a:alpha val="35000"/>
                </a:schemeClr>
              </a:solidFill>
              <a:prstDash val="lgDash"/>
              <a:round/>
            </a:ln>
          </p:spPr>
          <p:txBody>
            <a:bodyPr rtlCol="0" anchor="ctr"/>
            <a:lstStyle/>
            <a:p>
              <a:endParaRPr lang="en-US"/>
            </a:p>
          </p:txBody>
        </p:sp>
      </p:grpSp>
      <p:grpSp>
        <p:nvGrpSpPr>
          <p:cNvPr id="32" name="Bottom Right">
            <a:extLst>
              <a:ext uri="{FF2B5EF4-FFF2-40B4-BE49-F238E27FC236}">
                <a16:creationId xmlns:a16="http://schemas.microsoft.com/office/drawing/2014/main" id="{83664CB5-2BA0-493E-BEC5-BACF868A12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33" name="Freeform: Shape 32">
              <a:extLst>
                <a:ext uri="{FF2B5EF4-FFF2-40B4-BE49-F238E27FC236}">
                  <a16:creationId xmlns:a16="http://schemas.microsoft.com/office/drawing/2014/main" id="{44DC3445-FC3D-4F90-BC75-AD8EDD18A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48" name="Graphic 157">
              <a:extLst>
                <a:ext uri="{FF2B5EF4-FFF2-40B4-BE49-F238E27FC236}">
                  <a16:creationId xmlns:a16="http://schemas.microsoft.com/office/drawing/2014/main" id="{70D6C503-0ABE-48A7-BA0B-D5A26B558BE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9" name="Freeform: Shape 35">
                <a:extLst>
                  <a:ext uri="{FF2B5EF4-FFF2-40B4-BE49-F238E27FC236}">
                    <a16:creationId xmlns:a16="http://schemas.microsoft.com/office/drawing/2014/main" id="{6DEB1DC4-C3A0-4645-B456-02A9FFA2C9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2ECF4175-31D6-4A9B-87A4-4C29667497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0" name="Freeform: Shape 37">
                <a:extLst>
                  <a:ext uri="{FF2B5EF4-FFF2-40B4-BE49-F238E27FC236}">
                    <a16:creationId xmlns:a16="http://schemas.microsoft.com/office/drawing/2014/main" id="{508D2906-75CA-4435-A320-08EBBA06B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51B8B373-782A-4568-BDF3-093F398F1A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0" name="Freeform: Shape 39">
                <a:extLst>
                  <a:ext uri="{FF2B5EF4-FFF2-40B4-BE49-F238E27FC236}">
                    <a16:creationId xmlns:a16="http://schemas.microsoft.com/office/drawing/2014/main" id="{707C3AD9-7FDD-480C-91FF-0D3A977DF2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41" name="Freeform: Shape 40">
                <a:extLst>
                  <a:ext uri="{FF2B5EF4-FFF2-40B4-BE49-F238E27FC236}">
                    <a16:creationId xmlns:a16="http://schemas.microsoft.com/office/drawing/2014/main" id="{A8EF16B5-D539-41A0-9FDE-164CE88FE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42" name="Freeform: Shape 41">
                <a:extLst>
                  <a:ext uri="{FF2B5EF4-FFF2-40B4-BE49-F238E27FC236}">
                    <a16:creationId xmlns:a16="http://schemas.microsoft.com/office/drawing/2014/main" id="{92FFF8CB-E294-4944-A954-FC2866B255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35" name="Freeform: Shape 34">
              <a:extLst>
                <a:ext uri="{FF2B5EF4-FFF2-40B4-BE49-F238E27FC236}">
                  <a16:creationId xmlns:a16="http://schemas.microsoft.com/office/drawing/2014/main" id="{B2CD3167-A8E1-4652-8AFE-0E5D9A90C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66F27316-4920-48F4-88C3-59CAF13259ED}"/>
              </a:ext>
            </a:extLst>
          </p:cNvPr>
          <p:cNvSpPr>
            <a:spLocks noGrp="1"/>
          </p:cNvSpPr>
          <p:nvPr>
            <p:ph type="title"/>
          </p:nvPr>
        </p:nvSpPr>
        <p:spPr>
          <a:xfrm>
            <a:off x="1198181" y="559813"/>
            <a:ext cx="9988166" cy="2785797"/>
          </a:xfrm>
        </p:spPr>
        <p:txBody>
          <a:bodyPr anchor="b">
            <a:normAutofit/>
          </a:bodyPr>
          <a:lstStyle/>
          <a:p>
            <a:pPr algn="ctr"/>
            <a:endParaRPr lang="en-US" sz="6000" b="1"/>
          </a:p>
          <a:p>
            <a:pPr algn="ctr"/>
            <a:endParaRPr lang="en-US" sz="6000"/>
          </a:p>
        </p:txBody>
      </p:sp>
      <p:sp>
        <p:nvSpPr>
          <p:cNvPr id="3" name="Content Placeholder 2">
            <a:extLst>
              <a:ext uri="{FF2B5EF4-FFF2-40B4-BE49-F238E27FC236}">
                <a16:creationId xmlns:a16="http://schemas.microsoft.com/office/drawing/2014/main" id="{E90DA0E5-3FDE-4495-963C-D91EF4A31BF6}"/>
              </a:ext>
            </a:extLst>
          </p:cNvPr>
          <p:cNvSpPr>
            <a:spLocks noGrp="1"/>
          </p:cNvSpPr>
          <p:nvPr>
            <p:ph idx="1"/>
          </p:nvPr>
        </p:nvSpPr>
        <p:spPr>
          <a:xfrm>
            <a:off x="2005091" y="2392391"/>
            <a:ext cx="8188033" cy="3720696"/>
          </a:xfrm>
        </p:spPr>
        <p:txBody>
          <a:bodyPr vert="horz" lIns="91440" tIns="45720" rIns="91440" bIns="45720" rtlCol="0" anchor="t">
            <a:normAutofit/>
          </a:bodyPr>
          <a:lstStyle/>
          <a:p>
            <a:pPr algn="ctr"/>
            <a:r>
              <a:rPr lang="en-US" sz="2400">
                <a:ea typeface="+mn-lt"/>
                <a:cs typeface="+mn-lt"/>
              </a:rPr>
              <a:t>Now we will draw all the points on the positions stored in the deques, with respective colour</a:t>
            </a:r>
            <a:endParaRPr lang="en-US" sz="2400"/>
          </a:p>
        </p:txBody>
      </p:sp>
    </p:spTree>
    <p:extLst>
      <p:ext uri="{BB962C8B-B14F-4D97-AF65-F5344CB8AC3E}">
        <p14:creationId xmlns:p14="http://schemas.microsoft.com/office/powerpoint/2010/main" val="31496855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inal_ppt_aircanva">
            <a:hlinkClick r:id="" action="ppaction://media"/>
            <a:extLst>
              <a:ext uri="{FF2B5EF4-FFF2-40B4-BE49-F238E27FC236}">
                <a16:creationId xmlns:a16="http://schemas.microsoft.com/office/drawing/2014/main" id="{E3F6570B-74C2-416E-838D-72E075BC11B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62931" y="167485"/>
            <a:ext cx="11344869" cy="6026412"/>
          </a:xfrm>
        </p:spPr>
      </p:pic>
    </p:spTree>
    <p:extLst>
      <p:ext uri="{BB962C8B-B14F-4D97-AF65-F5344CB8AC3E}">
        <p14:creationId xmlns:p14="http://schemas.microsoft.com/office/powerpoint/2010/main" val="3214506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2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66" name="Freeform: Shape 65">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68" name="Freeform: Shape 67">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a:solidFill>
                  <a:schemeClr val="tx1">
                    <a:lumMod val="65000"/>
                    <a:lumOff val="35000"/>
                  </a:schemeClr>
                </a:solidFill>
                <a:latin typeface="AvenirNext LT Pro Medium" panose="020B0504020202020204" pitchFamily="34" charset="0"/>
              </a:rPr>
              <a:t> </a:t>
            </a:r>
          </a:p>
        </p:txBody>
      </p:sp>
      <p:sp>
        <p:nvSpPr>
          <p:cNvPr id="70" name="Freeform: Shape 69">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72"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73" name="Freeform: Shape 72">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74" name="Freeform: Shape 73">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75" name="Freeform: Shape 74">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76" name="Freeform: Shape 75">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77" name="Freeform: Shape 76">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78" name="Freeform: Shape 77">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79" name="Freeform: Shape 78">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81"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82" name="Freeform: Shape 81">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83" name="Freeform: Shape 82">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84" name="Freeform: Shape 83">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85" name="Freeform: Shape 84">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86" name="Freeform: Shape 85">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87" name="Freeform: Shape 86">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88" name="Freeform: Shape 87">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90" name="Rectangle 89">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92" name="Rectangle 91">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94" name="Rectangle 93">
            <a:extLst>
              <a:ext uri="{FF2B5EF4-FFF2-40B4-BE49-F238E27FC236}">
                <a16:creationId xmlns:a16="http://schemas.microsoft.com/office/drawing/2014/main" id="{60E728E6-A07E-4A6C-AB92-D56E1402F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1AD4EB3-2EBA-4288-9D6E-67B187827285}"/>
              </a:ext>
            </a:extLst>
          </p:cNvPr>
          <p:cNvPicPr>
            <a:picLocks noChangeAspect="1"/>
          </p:cNvPicPr>
          <p:nvPr/>
        </p:nvPicPr>
        <p:blipFill rotWithShape="1">
          <a:blip r:embed="rId2">
            <a:alphaModFix amt="70000"/>
          </a:blip>
          <a:srcRect t="1389" r="-1" b="352"/>
          <a:stretch/>
        </p:blipFill>
        <p:spPr>
          <a:xfrm>
            <a:off x="20" y="10"/>
            <a:ext cx="12188932" cy="6856614"/>
          </a:xfrm>
          <a:prstGeom prst="rect">
            <a:avLst/>
          </a:prstGeom>
        </p:spPr>
      </p:pic>
      <p:sp>
        <p:nvSpPr>
          <p:cNvPr id="2" name="Title 1">
            <a:extLst>
              <a:ext uri="{FF2B5EF4-FFF2-40B4-BE49-F238E27FC236}">
                <a16:creationId xmlns:a16="http://schemas.microsoft.com/office/drawing/2014/main" id="{A19406D0-D396-48A2-94E5-4F41191A794B}"/>
              </a:ext>
            </a:extLst>
          </p:cNvPr>
          <p:cNvSpPr>
            <a:spLocks noGrp="1"/>
          </p:cNvSpPr>
          <p:nvPr>
            <p:ph type="title"/>
          </p:nvPr>
        </p:nvSpPr>
        <p:spPr>
          <a:xfrm>
            <a:off x="996275" y="744909"/>
            <a:ext cx="10190071" cy="3145855"/>
          </a:xfrm>
        </p:spPr>
        <p:txBody>
          <a:bodyPr vert="horz" lIns="91440" tIns="45720" rIns="91440" bIns="45720" rtlCol="0" anchor="b">
            <a:normAutofit/>
          </a:bodyPr>
          <a:lstStyle/>
          <a:p>
            <a:pPr algn="ctr"/>
            <a:r>
              <a:rPr lang="en-US" sz="5400" kern="1200">
                <a:solidFill>
                  <a:srgbClr val="FFFFFF"/>
                </a:solidFill>
                <a:latin typeface="+mj-lt"/>
                <a:ea typeface="+mj-ea"/>
                <a:cs typeface="+mj-cs"/>
              </a:rPr>
              <a:t>THANKYOU</a:t>
            </a:r>
          </a:p>
        </p:txBody>
      </p:sp>
      <p:grpSp>
        <p:nvGrpSpPr>
          <p:cNvPr id="96"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97" name="Freeform: Shape 96">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98" name="Freeform: Shape 97">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99" name="Freeform: Shape 98">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100" name="Freeform: Shape 99">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101" name="Freeform: Shape 100">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102" name="Freeform: Shape 101">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103" name="Freeform: Shape 102">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a:p>
          </p:txBody>
        </p:sp>
      </p:grpSp>
      <p:grpSp>
        <p:nvGrpSpPr>
          <p:cNvPr id="105" name="Group 104">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23216" y="3924272"/>
            <a:ext cx="118872" cy="118872"/>
            <a:chOff x="1175347" y="3733800"/>
            <a:chExt cx="118872" cy="118872"/>
          </a:xfrm>
        </p:grpSpPr>
        <p:cxnSp>
          <p:nvCxnSpPr>
            <p:cNvPr id="106" name="Straight Connector 105">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107" name="Straight Connector 106">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109"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110"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12" name="Freeform: Shape 111">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113" name="Freeform: Shape 112">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114" name="Freeform: Shape 113">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115" name="Freeform: Shape 114">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116" name="Freeform: Shape 115">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117" name="Freeform: Shape 116">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118" name="Freeform: Shape 117">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111" name="Freeform: Shape 110">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188220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F73EC8D8-C118-4A24-B3A2-F22636F209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id="{33A839E4-FE02-4C32-B9F7-07884043E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9C10340A-FCF2-4B86-A53A-4AC07E6CF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2E85F37B-D9B1-4701-B54A-A91E836FA9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227C5295-7462-4E42-B19A-682465F9F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712C31CF-3625-4E9F-99FC-C7AA5BBA88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36EDCF2F-2C4B-4D4B-964F-F640BCDCE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21B0354D-2FFC-40F9-91E5-A83DDD770D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E4F4CED2-0CA8-4824-93F0-00BE4C7D1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 name="Title 1">
            <a:extLst>
              <a:ext uri="{FF2B5EF4-FFF2-40B4-BE49-F238E27FC236}">
                <a16:creationId xmlns:a16="http://schemas.microsoft.com/office/drawing/2014/main" id="{1A0087F0-3110-416C-9E91-8058BA0E82DB}"/>
              </a:ext>
            </a:extLst>
          </p:cNvPr>
          <p:cNvSpPr>
            <a:spLocks noGrp="1"/>
          </p:cNvSpPr>
          <p:nvPr>
            <p:ph type="title"/>
          </p:nvPr>
        </p:nvSpPr>
        <p:spPr>
          <a:xfrm>
            <a:off x="985822" y="559813"/>
            <a:ext cx="3906865" cy="5720808"/>
          </a:xfrm>
        </p:spPr>
        <p:txBody>
          <a:bodyPr>
            <a:normAutofit/>
          </a:bodyPr>
          <a:lstStyle/>
          <a:p>
            <a:r>
              <a:rPr lang="en-US"/>
              <a:t>What is an Air Canvas ?</a:t>
            </a:r>
          </a:p>
        </p:txBody>
      </p:sp>
      <p:grpSp>
        <p:nvGrpSpPr>
          <p:cNvPr id="23" name="Bottom Right">
            <a:extLst>
              <a:ext uri="{FF2B5EF4-FFF2-40B4-BE49-F238E27FC236}">
                <a16:creationId xmlns:a16="http://schemas.microsoft.com/office/drawing/2014/main" id="{3BA0B410-FA41-4CD6-A923-146E029BBB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2448B270-CA89-4A7C-8CFC-8237ED03AE1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5"/>
              <a:chOff x="4114800" y="1423987"/>
              <a:chExt cx="3961542" cy="4007547"/>
            </a:xfrm>
            <a:noFill/>
          </p:grpSpPr>
          <p:sp>
            <p:nvSpPr>
              <p:cNvPr id="26" name="Freeform: Shape 25">
                <a:extLst>
                  <a:ext uri="{FF2B5EF4-FFF2-40B4-BE49-F238E27FC236}">
                    <a16:creationId xmlns:a16="http://schemas.microsoft.com/office/drawing/2014/main" id="{BD2ED6FF-1F6E-4BF0-BFFF-5CB8D36F1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2F2CCA35-C35D-416B-A083-A167138A5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70FAEE04-D524-4356-8CFE-091D44ED18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5F641E2E-FB37-449C-96DA-945907C75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283CE73A-E65A-44EA-9C23-C6F2137AF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41745A30-6979-4D1D-A629-E7C0C6A535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E70C366B-087F-442D-AC20-1319F97A9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id="{1D2F7A6B-9CB6-4AC5-B906-664FC95A17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5" name="Content Placeholder 2">
            <a:extLst>
              <a:ext uri="{FF2B5EF4-FFF2-40B4-BE49-F238E27FC236}">
                <a16:creationId xmlns:a16="http://schemas.microsoft.com/office/drawing/2014/main" id="{46C4C158-2E10-4E5B-8A0D-AEC9F5B678F7}"/>
              </a:ext>
            </a:extLst>
          </p:cNvPr>
          <p:cNvGraphicFramePr>
            <a:graphicFrameLocks noGrp="1"/>
          </p:cNvGraphicFramePr>
          <p:nvPr>
            <p:ph idx="1"/>
            <p:extLst>
              <p:ext uri="{D42A27DB-BD31-4B8C-83A1-F6EECF244321}">
                <p14:modId xmlns:p14="http://schemas.microsoft.com/office/powerpoint/2010/main" val="201265818"/>
              </p:ext>
            </p:extLst>
          </p:nvPr>
        </p:nvGraphicFramePr>
        <p:xfrm>
          <a:off x="5408988" y="341165"/>
          <a:ext cx="6173409" cy="58434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6035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32D15CB3-AC64-41F7-86F8-22A111F3D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id="{9B8FAC53-55F6-4B51-8FAD-977E5E7D7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BC29D267-CD4D-4FD7-8F45-1C8FB4235A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0EFC9A2B-D1CA-4247-836D-EAB80EB5ED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F4F9AB28-B3F0-425B-8E51-E16DDB8536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891B00CE-2CF5-4DF1-A345-4516E2E83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8B332657-F1E9-428F-BA70-8DD848E55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766A6EF8-94C7-4127-9EF9-584AD6885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3B1C2001-8549-4C7B-86AB-049B0C99EF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 name="Title 1">
            <a:extLst>
              <a:ext uri="{FF2B5EF4-FFF2-40B4-BE49-F238E27FC236}">
                <a16:creationId xmlns:a16="http://schemas.microsoft.com/office/drawing/2014/main" id="{32B8D251-CCDB-4DDC-9FE8-62F2EC5834BC}"/>
              </a:ext>
            </a:extLst>
          </p:cNvPr>
          <p:cNvSpPr>
            <a:spLocks noGrp="1"/>
          </p:cNvSpPr>
          <p:nvPr>
            <p:ph type="title"/>
          </p:nvPr>
        </p:nvSpPr>
        <p:spPr>
          <a:xfrm>
            <a:off x="900525" y="561331"/>
            <a:ext cx="10178666" cy="1285088"/>
          </a:xfrm>
        </p:spPr>
        <p:txBody>
          <a:bodyPr>
            <a:normAutofit fontScale="90000"/>
          </a:bodyPr>
          <a:lstStyle/>
          <a:p>
            <a:pPr algn="ctr"/>
            <a:r>
              <a:rPr lang="en-US" b="1"/>
              <a:t>Motivation for the idea for Air Canvas</a:t>
            </a:r>
            <a:endParaRPr lang="en-US"/>
          </a:p>
          <a:p>
            <a:pPr algn="ctr"/>
            <a:endParaRPr lang="en-US"/>
          </a:p>
        </p:txBody>
      </p:sp>
      <p:grpSp>
        <p:nvGrpSpPr>
          <p:cNvPr id="23" name="Bottom Right">
            <a:extLst>
              <a:ext uri="{FF2B5EF4-FFF2-40B4-BE49-F238E27FC236}">
                <a16:creationId xmlns:a16="http://schemas.microsoft.com/office/drawing/2014/main" id="{921D9B61-CDA2-49D1-82AA-534691496F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A202591B-301C-460E-801A-4C116AC08CD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5"/>
              <a:chOff x="4114800" y="1423987"/>
              <a:chExt cx="3961542" cy="4007547"/>
            </a:xfrm>
            <a:noFill/>
          </p:grpSpPr>
          <p:sp>
            <p:nvSpPr>
              <p:cNvPr id="26" name="Freeform: Shape 25">
                <a:extLst>
                  <a:ext uri="{FF2B5EF4-FFF2-40B4-BE49-F238E27FC236}">
                    <a16:creationId xmlns:a16="http://schemas.microsoft.com/office/drawing/2014/main" id="{257EC7EC-4934-4A65-B3AA-6AE3BD0739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201FEC27-F3E2-41E5-8C3B-FF66A13D84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CBFE67A7-A995-43D6-8414-EBB2A758A0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6DB28E40-FF5E-459D-B516-A16554BBBF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9724247A-6615-4D27-80F0-3392762826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495168B2-CEF6-486B-AD0C-D063CDD98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E27C133D-9749-4B34-9018-29F3FF86C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id="{10388060-18B7-4BD6-A3C5-F6B8E1467E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5" name="Content Placeholder 2">
            <a:extLst>
              <a:ext uri="{FF2B5EF4-FFF2-40B4-BE49-F238E27FC236}">
                <a16:creationId xmlns:a16="http://schemas.microsoft.com/office/drawing/2014/main" id="{23480053-E4AD-4901-B825-6C55D7EF224E}"/>
              </a:ext>
            </a:extLst>
          </p:cNvPr>
          <p:cNvGraphicFramePr>
            <a:graphicFrameLocks noGrp="1"/>
          </p:cNvGraphicFramePr>
          <p:nvPr>
            <p:ph idx="1"/>
            <p:extLst>
              <p:ext uri="{D42A27DB-BD31-4B8C-83A1-F6EECF244321}">
                <p14:modId xmlns:p14="http://schemas.microsoft.com/office/powerpoint/2010/main" val="705719013"/>
              </p:ext>
            </p:extLst>
          </p:nvPr>
        </p:nvGraphicFramePr>
        <p:xfrm>
          <a:off x="600306" y="1847031"/>
          <a:ext cx="10982090" cy="42760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27431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EEE57-704F-4EC6-A7FF-79FD15DC0ED1}"/>
              </a:ext>
            </a:extLst>
          </p:cNvPr>
          <p:cNvSpPr>
            <a:spLocks noGrp="1"/>
          </p:cNvSpPr>
          <p:nvPr>
            <p:ph type="title"/>
          </p:nvPr>
        </p:nvSpPr>
        <p:spPr/>
        <p:txBody>
          <a:bodyPr/>
          <a:lstStyle/>
          <a:p>
            <a:r>
              <a:rPr lang="en-US"/>
              <a:t>Features of the Air Canvas</a:t>
            </a:r>
          </a:p>
        </p:txBody>
      </p:sp>
      <p:graphicFrame>
        <p:nvGraphicFramePr>
          <p:cNvPr id="5" name="Content Placeholder 2">
            <a:extLst>
              <a:ext uri="{FF2B5EF4-FFF2-40B4-BE49-F238E27FC236}">
                <a16:creationId xmlns:a16="http://schemas.microsoft.com/office/drawing/2014/main" id="{7A3B948D-7B33-40C6-AA7D-542851A45B8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16468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FADD1535-ED83-48B3-8EB1-671A080F091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14" name="Freeform: Shape 13">
              <a:extLst>
                <a:ext uri="{FF2B5EF4-FFF2-40B4-BE49-F238E27FC236}">
                  <a16:creationId xmlns:a16="http://schemas.microsoft.com/office/drawing/2014/main" id="{E70C64DB-421C-4FFD-8EB1-A7D1A5DC13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5C04BFFB-0C30-49E1-B4F0-243531219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368C7354-F4EF-4BC5-BF44-01614E0B93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145981B8-FB15-43E7-B1CE-AE4A5E9B1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75F05D22-2B12-4452-A804-346878D55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7B26EE6B-DF99-4B8A-8859-82A92A598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CE8FB053-1663-44BA-8128-0C19BD762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75E5E4F4-4EE0-49E3-98E5-F1E2BB91A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a:p>
          </p:txBody>
        </p:sp>
      </p:grpSp>
      <p:sp>
        <p:nvSpPr>
          <p:cNvPr id="2" name="Title 1">
            <a:extLst>
              <a:ext uri="{FF2B5EF4-FFF2-40B4-BE49-F238E27FC236}">
                <a16:creationId xmlns:a16="http://schemas.microsoft.com/office/drawing/2014/main" id="{01734288-4787-4D5C-ADF9-3733EE9111DA}"/>
              </a:ext>
            </a:extLst>
          </p:cNvPr>
          <p:cNvSpPr>
            <a:spLocks noGrp="1"/>
          </p:cNvSpPr>
          <p:nvPr>
            <p:ph type="title"/>
          </p:nvPr>
        </p:nvSpPr>
        <p:spPr>
          <a:xfrm>
            <a:off x="1198182" y="559813"/>
            <a:ext cx="4390807" cy="1664573"/>
          </a:xfrm>
        </p:spPr>
        <p:txBody>
          <a:bodyPr>
            <a:normAutofit/>
          </a:bodyPr>
          <a:lstStyle/>
          <a:p>
            <a:r>
              <a:rPr lang="en-US"/>
              <a:t>Theory</a:t>
            </a:r>
          </a:p>
        </p:txBody>
      </p:sp>
      <p:sp>
        <p:nvSpPr>
          <p:cNvPr id="3" name="Content Placeholder 2">
            <a:extLst>
              <a:ext uri="{FF2B5EF4-FFF2-40B4-BE49-F238E27FC236}">
                <a16:creationId xmlns:a16="http://schemas.microsoft.com/office/drawing/2014/main" id="{804E8C07-839D-4899-A228-D1D45F119CF1}"/>
              </a:ext>
            </a:extLst>
          </p:cNvPr>
          <p:cNvSpPr>
            <a:spLocks noGrp="1"/>
          </p:cNvSpPr>
          <p:nvPr>
            <p:ph idx="1"/>
          </p:nvPr>
        </p:nvSpPr>
        <p:spPr>
          <a:xfrm>
            <a:off x="1185756" y="2384474"/>
            <a:ext cx="4390524" cy="3728613"/>
          </a:xfrm>
        </p:spPr>
        <p:txBody>
          <a:bodyPr vert="horz" lIns="91440" tIns="45720" rIns="91440" bIns="45720" rtlCol="0">
            <a:normAutofit/>
          </a:bodyPr>
          <a:lstStyle/>
          <a:p>
            <a:r>
              <a:rPr lang="en-US" sz="1800">
                <a:ea typeface="+mn-lt"/>
                <a:cs typeface="+mn-lt"/>
              </a:rPr>
              <a:t>Here Color Detection and tracking are used in order to achieve the objective. </a:t>
            </a:r>
          </a:p>
          <a:p>
            <a:r>
              <a:rPr lang="en-US" sz="1800">
                <a:ea typeface="+mn-lt"/>
                <a:cs typeface="+mn-lt"/>
              </a:rPr>
              <a:t>The color marker is detected and a mask is produced.</a:t>
            </a:r>
          </a:p>
          <a:p>
            <a:r>
              <a:rPr lang="en-US" sz="1800">
                <a:ea typeface="+mn-lt"/>
                <a:cs typeface="+mn-lt"/>
              </a:rPr>
              <a:t> It includes  morphological operations on the mask produced which are Erosion and Dilation.</a:t>
            </a:r>
          </a:p>
          <a:p>
            <a:r>
              <a:rPr lang="en-US" sz="1800">
                <a:ea typeface="+mn-lt"/>
                <a:cs typeface="+mn-lt"/>
              </a:rPr>
              <a:t> Erosion reduces the impurities present in the mask and dilation further restores the eroded main mask.</a:t>
            </a:r>
            <a:endParaRPr lang="en-US" sz="1800">
              <a:cs typeface="Segoe UI"/>
            </a:endParaRPr>
          </a:p>
        </p:txBody>
      </p:sp>
      <p:pic>
        <p:nvPicPr>
          <p:cNvPr id="5" name="Picture 4" descr="Graph on document with pen">
            <a:extLst>
              <a:ext uri="{FF2B5EF4-FFF2-40B4-BE49-F238E27FC236}">
                <a16:creationId xmlns:a16="http://schemas.microsoft.com/office/drawing/2014/main" id="{310DB48F-3054-413F-86E4-1D232586E6D2}"/>
              </a:ext>
            </a:extLst>
          </p:cNvPr>
          <p:cNvPicPr>
            <a:picLocks noChangeAspect="1"/>
          </p:cNvPicPr>
          <p:nvPr/>
        </p:nvPicPr>
        <p:blipFill rotWithShape="1">
          <a:blip r:embed="rId2"/>
          <a:srcRect l="26920" r="12868" b="-3"/>
          <a:stretch/>
        </p:blipFill>
        <p:spPr>
          <a:xfrm>
            <a:off x="5996628" y="10"/>
            <a:ext cx="6195372" cy="6857990"/>
          </a:xfrm>
          <a:prstGeom prst="rect">
            <a:avLst/>
          </a:prstGeom>
        </p:spPr>
      </p:pic>
      <p:grpSp>
        <p:nvGrpSpPr>
          <p:cNvPr id="23" name="Bottom Right">
            <a:extLst>
              <a:ext uri="{FF2B5EF4-FFF2-40B4-BE49-F238E27FC236}">
                <a16:creationId xmlns:a16="http://schemas.microsoft.com/office/drawing/2014/main" id="{01081332-6CA1-49C2-A979-7709509AD1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4" name="Graphic 157">
              <a:extLst>
                <a:ext uri="{FF2B5EF4-FFF2-40B4-BE49-F238E27FC236}">
                  <a16:creationId xmlns:a16="http://schemas.microsoft.com/office/drawing/2014/main" id="{826B0664-73BC-4FCB-A447-57F7F676474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7"/>
              <a:chOff x="4114800" y="1423987"/>
              <a:chExt cx="3961542" cy="4007547"/>
            </a:xfrm>
            <a:noFill/>
          </p:grpSpPr>
          <p:sp>
            <p:nvSpPr>
              <p:cNvPr id="26" name="Freeform: Shape 25">
                <a:extLst>
                  <a:ext uri="{FF2B5EF4-FFF2-40B4-BE49-F238E27FC236}">
                    <a16:creationId xmlns:a16="http://schemas.microsoft.com/office/drawing/2014/main" id="{23242A3E-DBD8-44D5-930F-DA776CA06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F331C242-2FF0-40D4-BF95-4A27680F2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B500FE3B-EB2C-4A5D-ABA7-35137B2BA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6E1EA3BF-3A9F-4CD0-9640-6FF67F443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17F4411F-5B81-451C-A006-8754E1618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4E4D64BD-20E2-44CF-AEB4-A87A43376B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0B309630-6603-4319-BAB8-93102ABEB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25" name="Freeform: Shape 24">
              <a:extLst>
                <a:ext uri="{FF2B5EF4-FFF2-40B4-BE49-F238E27FC236}">
                  <a16:creationId xmlns:a16="http://schemas.microsoft.com/office/drawing/2014/main" id="{F540FCD4-859A-4602-9CBC-C697E3877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109553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5E5536F2-BB10-4970-9C95-51CCDE8842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id="{D84F3307-86CF-47A4-8B2D-4630B124CA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6EB78D62-DD46-4526-87D7-73C7AE4622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73149E71-5828-490B-97F7-04AE78073B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1280A038-99E0-4B3A-9D3E-3E9CF2E9BE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FFF87F6E-69A2-4944-9B64-76780737D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8A70C5CB-9CC7-44D6-B2B7-239694D83B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B6EFB0E4-14CB-4396-8BE4-0D078635E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4B51C875-4AA4-432D-B78E-F6EAA927C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 name="Title 1">
            <a:extLst>
              <a:ext uri="{FF2B5EF4-FFF2-40B4-BE49-F238E27FC236}">
                <a16:creationId xmlns:a16="http://schemas.microsoft.com/office/drawing/2014/main" id="{690363F0-FC34-40BE-A5B2-0C652C9DE37E}"/>
              </a:ext>
            </a:extLst>
          </p:cNvPr>
          <p:cNvSpPr>
            <a:spLocks noGrp="1"/>
          </p:cNvSpPr>
          <p:nvPr>
            <p:ph type="title"/>
          </p:nvPr>
        </p:nvSpPr>
        <p:spPr>
          <a:xfrm>
            <a:off x="983869" y="502443"/>
            <a:ext cx="9996878" cy="1579883"/>
          </a:xfrm>
        </p:spPr>
        <p:txBody>
          <a:bodyPr anchor="t">
            <a:normAutofit/>
          </a:bodyPr>
          <a:lstStyle/>
          <a:p>
            <a:r>
              <a:rPr lang="en-US"/>
              <a:t>Libraries Used</a:t>
            </a:r>
          </a:p>
        </p:txBody>
      </p:sp>
      <p:grpSp>
        <p:nvGrpSpPr>
          <p:cNvPr id="23" name="Bottom Right">
            <a:extLst>
              <a:ext uri="{FF2B5EF4-FFF2-40B4-BE49-F238E27FC236}">
                <a16:creationId xmlns:a16="http://schemas.microsoft.com/office/drawing/2014/main" id="{4E8659C6-7D51-4002-BCB2-0B4CA79E3FB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778A2000-2B7A-4C51-9F5B-3C56C33608D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5"/>
              <a:chOff x="4114800" y="1423987"/>
              <a:chExt cx="3961542" cy="4007547"/>
            </a:xfrm>
            <a:noFill/>
          </p:grpSpPr>
          <p:sp>
            <p:nvSpPr>
              <p:cNvPr id="26" name="Freeform: Shape 25">
                <a:extLst>
                  <a:ext uri="{FF2B5EF4-FFF2-40B4-BE49-F238E27FC236}">
                    <a16:creationId xmlns:a16="http://schemas.microsoft.com/office/drawing/2014/main" id="{26C48C0A-3D52-4FD2-BE0C-FE34279A9B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9A1EDE11-4610-4620-A5D6-76CD71FC6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93056628-E485-4BB3-98E4-E15AB3695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C0E026E3-4E37-4419-A836-D9EDEE686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0DDC5E35-4BDE-467F-8284-1E0CFF733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5BD492C1-3F38-4A64-A6CC-6530A51509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65A0440B-06F4-454E-88CF-8AD4814FF9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id="{6E9C0DF6-725A-4826-BB35-CC8D0EAC3D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5" name="Content Placeholder 2">
            <a:extLst>
              <a:ext uri="{FF2B5EF4-FFF2-40B4-BE49-F238E27FC236}">
                <a16:creationId xmlns:a16="http://schemas.microsoft.com/office/drawing/2014/main" id="{41521435-CF1A-4FBA-87A9-72A698E5DE9E}"/>
              </a:ext>
            </a:extLst>
          </p:cNvPr>
          <p:cNvGraphicFramePr>
            <a:graphicFrameLocks noGrp="1"/>
          </p:cNvGraphicFramePr>
          <p:nvPr>
            <p:ph idx="1"/>
            <p:extLst>
              <p:ext uri="{D42A27DB-BD31-4B8C-83A1-F6EECF244321}">
                <p14:modId xmlns:p14="http://schemas.microsoft.com/office/powerpoint/2010/main" val="336969503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16700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E59BE-B629-4928-BBEB-774CE73246D8}"/>
              </a:ext>
            </a:extLst>
          </p:cNvPr>
          <p:cNvSpPr>
            <a:spLocks noGrp="1"/>
          </p:cNvSpPr>
          <p:nvPr>
            <p:ph type="title"/>
          </p:nvPr>
        </p:nvSpPr>
        <p:spPr/>
        <p:txBody>
          <a:bodyPr/>
          <a:lstStyle/>
          <a:p>
            <a:r>
              <a:rPr lang="en-US"/>
              <a:t>Algorithm</a:t>
            </a:r>
          </a:p>
        </p:txBody>
      </p:sp>
      <p:sp>
        <p:nvSpPr>
          <p:cNvPr id="3" name="Content Placeholder 2">
            <a:extLst>
              <a:ext uri="{FF2B5EF4-FFF2-40B4-BE49-F238E27FC236}">
                <a16:creationId xmlns:a16="http://schemas.microsoft.com/office/drawing/2014/main" id="{610496FE-1D8D-4558-81A6-8A717A85749A}"/>
              </a:ext>
            </a:extLst>
          </p:cNvPr>
          <p:cNvSpPr>
            <a:spLocks noGrp="1"/>
          </p:cNvSpPr>
          <p:nvPr>
            <p:ph idx="1"/>
          </p:nvPr>
        </p:nvSpPr>
        <p:spPr/>
        <p:txBody>
          <a:bodyPr vert="horz" lIns="91440" tIns="45720" rIns="91440" bIns="45720" rtlCol="0" anchor="t">
            <a:normAutofit fontScale="85000" lnSpcReduction="10000"/>
          </a:bodyPr>
          <a:lstStyle/>
          <a:p>
            <a:r>
              <a:rPr lang="en-US">
                <a:ea typeface="+mn-lt"/>
                <a:cs typeface="+mn-lt"/>
              </a:rPr>
              <a:t>Start reading the frames and convert the captured frames to HSV color space (Easy for color detection).</a:t>
            </a:r>
            <a:endParaRPr lang="en-US">
              <a:cs typeface="Segoe UI"/>
            </a:endParaRPr>
          </a:p>
          <a:p>
            <a:r>
              <a:rPr lang="en-US">
                <a:ea typeface="+mn-lt"/>
                <a:cs typeface="+mn-lt"/>
              </a:rPr>
              <a:t>Prepare the canvas frame and put the respective ink buttons on it.</a:t>
            </a:r>
            <a:endParaRPr lang="en-US"/>
          </a:p>
          <a:p>
            <a:r>
              <a:rPr lang="en-US">
                <a:ea typeface="+mn-lt"/>
                <a:cs typeface="+mn-lt"/>
              </a:rPr>
              <a:t>Adjust the track bar values for finding the mask of the colored marker.</a:t>
            </a:r>
            <a:endParaRPr lang="en-US"/>
          </a:p>
          <a:p>
            <a:r>
              <a:rPr lang="en-US">
                <a:ea typeface="+mn-lt"/>
                <a:cs typeface="+mn-lt"/>
              </a:rPr>
              <a:t>Preprocess the mask with morphological operations (Eroding and dilation).</a:t>
            </a:r>
            <a:endParaRPr lang="en-US"/>
          </a:p>
          <a:p>
            <a:r>
              <a:rPr lang="en-US">
                <a:ea typeface="+mn-lt"/>
                <a:cs typeface="+mn-lt"/>
              </a:rPr>
              <a:t>Detect the contours, find the center coordinates of largest contour and keep storing them in the array for successive frames (Arrays for drawing points on canvas).</a:t>
            </a:r>
            <a:endParaRPr lang="en-US"/>
          </a:p>
          <a:p>
            <a:r>
              <a:rPr lang="en-US">
                <a:ea typeface="+mn-lt"/>
                <a:cs typeface="+mn-lt"/>
              </a:rPr>
              <a:t>Finally draw the points stored in an array on the frames and canvas.</a:t>
            </a:r>
            <a:endParaRPr lang="en-US"/>
          </a:p>
          <a:p>
            <a:endParaRPr lang="en-US">
              <a:cs typeface="Segoe UI"/>
            </a:endParaRPr>
          </a:p>
        </p:txBody>
      </p:sp>
    </p:spTree>
    <p:extLst>
      <p:ext uri="{BB962C8B-B14F-4D97-AF65-F5344CB8AC3E}">
        <p14:creationId xmlns:p14="http://schemas.microsoft.com/office/powerpoint/2010/main" val="36437494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2"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33" name="Top left">
            <a:extLst>
              <a:ext uri="{FF2B5EF4-FFF2-40B4-BE49-F238E27FC236}">
                <a16:creationId xmlns:a16="http://schemas.microsoft.com/office/drawing/2014/main" id="{32D15CB3-AC64-41F7-86F8-22A111F3D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id="{9B8FAC53-55F6-4B51-8FAD-977E5E7D7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BC29D267-CD4D-4FD7-8F45-1C8FB4235A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0EFC9A2B-D1CA-4247-836D-EAB80EB5ED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F4F9AB28-B3F0-425B-8E51-E16DDB8536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891B00CE-2CF5-4DF1-A345-4516E2E83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8B332657-F1E9-428F-BA70-8DD848E55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766A6EF8-94C7-4127-9EF9-584AD6885B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3B1C2001-8549-4C7B-86AB-049B0C99EF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 name="Title 1">
            <a:extLst>
              <a:ext uri="{FF2B5EF4-FFF2-40B4-BE49-F238E27FC236}">
                <a16:creationId xmlns:a16="http://schemas.microsoft.com/office/drawing/2014/main" id="{59D15C09-E5E1-44C7-BE42-E00DE857F53B}"/>
              </a:ext>
            </a:extLst>
          </p:cNvPr>
          <p:cNvSpPr>
            <a:spLocks noGrp="1"/>
          </p:cNvSpPr>
          <p:nvPr>
            <p:ph type="title"/>
          </p:nvPr>
        </p:nvSpPr>
        <p:spPr>
          <a:xfrm>
            <a:off x="1198181" y="168425"/>
            <a:ext cx="9988166" cy="1499401"/>
          </a:xfrm>
        </p:spPr>
        <p:txBody>
          <a:bodyPr>
            <a:normAutofit/>
          </a:bodyPr>
          <a:lstStyle/>
          <a:p>
            <a:pPr algn="ctr"/>
            <a:r>
              <a:rPr lang="en-US" b="1"/>
              <a:t>Working</a:t>
            </a:r>
          </a:p>
          <a:p>
            <a:pPr algn="ctr"/>
            <a:endParaRPr lang="en-US"/>
          </a:p>
        </p:txBody>
      </p:sp>
      <p:grpSp>
        <p:nvGrpSpPr>
          <p:cNvPr id="34" name="Bottom Right">
            <a:extLst>
              <a:ext uri="{FF2B5EF4-FFF2-40B4-BE49-F238E27FC236}">
                <a16:creationId xmlns:a16="http://schemas.microsoft.com/office/drawing/2014/main" id="{921D9B61-CDA2-49D1-82AA-534691496F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A202591B-301C-460E-801A-4C116AC08CD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6" name="Freeform: Shape 25">
                <a:extLst>
                  <a:ext uri="{FF2B5EF4-FFF2-40B4-BE49-F238E27FC236}">
                    <a16:creationId xmlns:a16="http://schemas.microsoft.com/office/drawing/2014/main" id="{257EC7EC-4934-4A65-B3AA-6AE3BD0739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201FEC27-F3E2-41E5-8C3B-FF66A13D84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CBFE67A7-A995-43D6-8414-EBB2A758A0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6DB28E40-FF5E-459D-B516-A16554BBBF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9724247A-6615-4D27-80F0-3392762826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495168B2-CEF6-486B-AD0C-D063CDD98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E27C133D-9749-4B34-9018-29F3FF86C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id="{10388060-18B7-4BD6-A3C5-F6B8E1467E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4" name="Diagram 4">
            <a:extLst>
              <a:ext uri="{FF2B5EF4-FFF2-40B4-BE49-F238E27FC236}">
                <a16:creationId xmlns:a16="http://schemas.microsoft.com/office/drawing/2014/main" id="{976D1093-F16D-4B43-8622-8DBA1D97B071}"/>
              </a:ext>
            </a:extLst>
          </p:cNvPr>
          <p:cNvGraphicFramePr>
            <a:graphicFrameLocks noGrp="1"/>
          </p:cNvGraphicFramePr>
          <p:nvPr>
            <p:ph idx="1"/>
            <p:extLst>
              <p:ext uri="{D42A27DB-BD31-4B8C-83A1-F6EECF244321}">
                <p14:modId xmlns:p14="http://schemas.microsoft.com/office/powerpoint/2010/main" val="3831440626"/>
              </p:ext>
            </p:extLst>
          </p:nvPr>
        </p:nvGraphicFramePr>
        <p:xfrm>
          <a:off x="600306" y="1847031"/>
          <a:ext cx="10982090" cy="42760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0063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8" name="Rectangle 90">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89" name="Rectangle 92">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1DC096B9-F303-4EDD-84EB-5B1BD0E3DF4D}"/>
              </a:ext>
            </a:extLst>
          </p:cNvPr>
          <p:cNvSpPr>
            <a:spLocks noGrp="1"/>
          </p:cNvSpPr>
          <p:nvPr>
            <p:ph type="ctrTitle"/>
          </p:nvPr>
        </p:nvSpPr>
        <p:spPr>
          <a:xfrm>
            <a:off x="996275" y="4098524"/>
            <a:ext cx="5996628" cy="2226076"/>
          </a:xfrm>
        </p:spPr>
        <p:txBody>
          <a:bodyPr anchor="ctr">
            <a:normAutofit/>
          </a:bodyPr>
          <a:lstStyle/>
          <a:p>
            <a:pPr algn="l">
              <a:lnSpc>
                <a:spcPct val="90000"/>
              </a:lnSpc>
            </a:pPr>
            <a:r>
              <a:rPr lang="en-US" sz="5000" b="1">
                <a:ea typeface="+mj-lt"/>
                <a:cs typeface="+mj-lt"/>
              </a:rPr>
              <a:t>Colour Tracking of Object at fingertip</a:t>
            </a:r>
            <a:endParaRPr lang="en-US" sz="5000"/>
          </a:p>
        </p:txBody>
      </p:sp>
      <p:grpSp>
        <p:nvGrpSpPr>
          <p:cNvPr id="90" name="Bottom Right">
            <a:extLst>
              <a:ext uri="{FF2B5EF4-FFF2-40B4-BE49-F238E27FC236}">
                <a16:creationId xmlns:a16="http://schemas.microsoft.com/office/drawing/2014/main" id="{4E7A94BA-62A6-41B2-9CCC-33B2D49C873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sp>
          <p:nvSpPr>
            <p:cNvPr id="96" name="Freeform: Shape 95">
              <a:extLst>
                <a:ext uri="{FF2B5EF4-FFF2-40B4-BE49-F238E27FC236}">
                  <a16:creationId xmlns:a16="http://schemas.microsoft.com/office/drawing/2014/main" id="{C8EB704F-F3CD-4408-A87C-1EF5E0014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439256" y="6178637"/>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lumMod val="65000"/>
                    <a:lumOff val="35000"/>
                  </a:schemeClr>
                </a:solidFill>
                <a:latin typeface="AvenirNext LT Pro Medium" panose="020B0504020202020204" pitchFamily="34" charset="0"/>
              </a:endParaRPr>
            </a:p>
          </p:txBody>
        </p:sp>
        <p:grpSp>
          <p:nvGrpSpPr>
            <p:cNvPr id="92" name="Graphic 157">
              <a:extLst>
                <a:ext uri="{FF2B5EF4-FFF2-40B4-BE49-F238E27FC236}">
                  <a16:creationId xmlns:a16="http://schemas.microsoft.com/office/drawing/2014/main" id="{527D07C1-A6BB-49C2-9521-52E17C7C3EB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99" name="Freeform: Shape 98">
                <a:extLst>
                  <a:ext uri="{FF2B5EF4-FFF2-40B4-BE49-F238E27FC236}">
                    <a16:creationId xmlns:a16="http://schemas.microsoft.com/office/drawing/2014/main" id="{FC4CA95E-FDAD-4F2B-B0CA-321A561802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0" name="Freeform: Shape 99">
                <a:extLst>
                  <a:ext uri="{FF2B5EF4-FFF2-40B4-BE49-F238E27FC236}">
                    <a16:creationId xmlns:a16="http://schemas.microsoft.com/office/drawing/2014/main" id="{28E34327-377F-4323-8430-C4D2F75AEE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1" name="Freeform: Shape 100">
                <a:extLst>
                  <a:ext uri="{FF2B5EF4-FFF2-40B4-BE49-F238E27FC236}">
                    <a16:creationId xmlns:a16="http://schemas.microsoft.com/office/drawing/2014/main" id="{8998E816-A13E-4340-BA4F-2386E67B1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2" name="Freeform: Shape 101">
                <a:extLst>
                  <a:ext uri="{FF2B5EF4-FFF2-40B4-BE49-F238E27FC236}">
                    <a16:creationId xmlns:a16="http://schemas.microsoft.com/office/drawing/2014/main" id="{524AE60C-6B95-4D69-A3AD-E10840CD0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3" name="Freeform: Shape 102">
                <a:extLst>
                  <a:ext uri="{FF2B5EF4-FFF2-40B4-BE49-F238E27FC236}">
                    <a16:creationId xmlns:a16="http://schemas.microsoft.com/office/drawing/2014/main" id="{4CC1B5ED-EB7F-4670-8369-CBCFD1B4B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4" name="Freeform: Shape 103">
                <a:extLst>
                  <a:ext uri="{FF2B5EF4-FFF2-40B4-BE49-F238E27FC236}">
                    <a16:creationId xmlns:a16="http://schemas.microsoft.com/office/drawing/2014/main" id="{3BCDA770-F22B-4E86-9DD6-F3F26EF44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105" name="Freeform: Shape 104">
                <a:extLst>
                  <a:ext uri="{FF2B5EF4-FFF2-40B4-BE49-F238E27FC236}">
                    <a16:creationId xmlns:a16="http://schemas.microsoft.com/office/drawing/2014/main" id="{75648CC3-D6BA-488D-BA80-87C705240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98" name="Freeform: Shape 97">
              <a:extLst>
                <a:ext uri="{FF2B5EF4-FFF2-40B4-BE49-F238E27FC236}">
                  <a16:creationId xmlns:a16="http://schemas.microsoft.com/office/drawing/2014/main" id="{F43C4016-40C2-4F66-BFD7-47FAAEEE6A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56" name="Picture 56">
            <a:extLst>
              <a:ext uri="{FF2B5EF4-FFF2-40B4-BE49-F238E27FC236}">
                <a16:creationId xmlns:a16="http://schemas.microsoft.com/office/drawing/2014/main" id="{C5488F0F-DA50-4861-9B6C-06F51DFCD57E}"/>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26877" r="-2" b="24038"/>
          <a:stretch/>
        </p:blipFill>
        <p:spPr>
          <a:xfrm>
            <a:off x="532506" y="-10087"/>
            <a:ext cx="5598661" cy="3897958"/>
          </a:xfrm>
          <a:custGeom>
            <a:avLst/>
            <a:gdLst/>
            <a:ahLst/>
            <a:cxnLst/>
            <a:rect l="l" t="t" r="r" b="b"/>
            <a:pathLst>
              <a:path w="5993975" h="4173188">
                <a:moveTo>
                  <a:pt x="0" y="0"/>
                </a:moveTo>
                <a:lnTo>
                  <a:pt x="5993975" y="0"/>
                </a:lnTo>
                <a:lnTo>
                  <a:pt x="5993975" y="4171950"/>
                </a:lnTo>
                <a:lnTo>
                  <a:pt x="5993975" y="4173188"/>
                </a:lnTo>
                <a:cubicBezTo>
                  <a:pt x="3046083" y="4173188"/>
                  <a:pt x="586537" y="2430780"/>
                  <a:pt x="17800" y="114491"/>
                </a:cubicBezTo>
                <a:lnTo>
                  <a:pt x="0" y="31564"/>
                </a:lnTo>
                <a:close/>
              </a:path>
            </a:pathLst>
          </a:custGeom>
        </p:spPr>
      </p:pic>
      <p:grpSp>
        <p:nvGrpSpPr>
          <p:cNvPr id="107" name="Top left">
            <a:extLst>
              <a:ext uri="{FF2B5EF4-FFF2-40B4-BE49-F238E27FC236}">
                <a16:creationId xmlns:a16="http://schemas.microsoft.com/office/drawing/2014/main" id="{AD55417E-C91F-476E-99A3-D87D415C1C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10849" y="15178"/>
            <a:chExt cx="2198951" cy="3331254"/>
          </a:xfrm>
        </p:grpSpPr>
        <p:sp>
          <p:nvSpPr>
            <p:cNvPr id="94" name="Freeform: Shape 107">
              <a:extLst>
                <a:ext uri="{FF2B5EF4-FFF2-40B4-BE49-F238E27FC236}">
                  <a16:creationId xmlns:a16="http://schemas.microsoft.com/office/drawing/2014/main" id="{4A0C6D38-2EC1-40E5-9B5F-7EABBBA292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9" name="Freeform: Shape 108">
              <a:extLst>
                <a:ext uri="{FF2B5EF4-FFF2-40B4-BE49-F238E27FC236}">
                  <a16:creationId xmlns:a16="http://schemas.microsoft.com/office/drawing/2014/main" id="{E7B76838-BD4A-4479-AB46-C1A62DC098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106" name="Freeform: Shape 109">
              <a:extLst>
                <a:ext uri="{FF2B5EF4-FFF2-40B4-BE49-F238E27FC236}">
                  <a16:creationId xmlns:a16="http://schemas.microsoft.com/office/drawing/2014/main" id="{0CB3D445-4143-4AEA-9F99-5B1848A716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111" name="Freeform: Shape 110">
              <a:extLst>
                <a:ext uri="{FF2B5EF4-FFF2-40B4-BE49-F238E27FC236}">
                  <a16:creationId xmlns:a16="http://schemas.microsoft.com/office/drawing/2014/main" id="{4D72987E-0F8F-4320-9018-1F0C5B5F8D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112" name="Freeform: Shape 111">
              <a:extLst>
                <a:ext uri="{FF2B5EF4-FFF2-40B4-BE49-F238E27FC236}">
                  <a16:creationId xmlns:a16="http://schemas.microsoft.com/office/drawing/2014/main" id="{3C76CBFE-0438-4ABB-9174-F3EE89D093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113" name="Freeform: Shape 112">
              <a:extLst>
                <a:ext uri="{FF2B5EF4-FFF2-40B4-BE49-F238E27FC236}">
                  <a16:creationId xmlns:a16="http://schemas.microsoft.com/office/drawing/2014/main" id="{DB49E8C9-CA27-4D72-B9DB-71C3360FDE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114" name="Freeform: Shape 113">
              <a:extLst>
                <a:ext uri="{FF2B5EF4-FFF2-40B4-BE49-F238E27FC236}">
                  <a16:creationId xmlns:a16="http://schemas.microsoft.com/office/drawing/2014/main" id="{F0EBF8BD-E92F-4B69-ADD0-985DE28832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a:p>
          </p:txBody>
        </p:sp>
      </p:grpSp>
      <p:grpSp>
        <p:nvGrpSpPr>
          <p:cNvPr id="116" name="Cross">
            <a:extLst>
              <a:ext uri="{FF2B5EF4-FFF2-40B4-BE49-F238E27FC236}">
                <a16:creationId xmlns:a16="http://schemas.microsoft.com/office/drawing/2014/main" id="{50088F16-9A2A-4773-AA8D-E1F2A316A9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70117" y="553414"/>
            <a:ext cx="118872" cy="118872"/>
            <a:chOff x="1175347" y="3733800"/>
            <a:chExt cx="118872" cy="118872"/>
          </a:xfrm>
        </p:grpSpPr>
        <p:cxnSp>
          <p:nvCxnSpPr>
            <p:cNvPr id="117" name="Straight Connector 116">
              <a:extLst>
                <a:ext uri="{FF2B5EF4-FFF2-40B4-BE49-F238E27FC236}">
                  <a16:creationId xmlns:a16="http://schemas.microsoft.com/office/drawing/2014/main" id="{EA866327-CDAC-4222-AF00-1FED6C2F69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118" name="Straight Connector 117">
              <a:extLst>
                <a:ext uri="{FF2B5EF4-FFF2-40B4-BE49-F238E27FC236}">
                  <a16:creationId xmlns:a16="http://schemas.microsoft.com/office/drawing/2014/main" id="{F48511F9-8221-4C9E-B0BB-9F8E5E7A6E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53" name="Picture 53" descr="A picture containing outdoor object&#10;&#10;Description automatically generated">
            <a:extLst>
              <a:ext uri="{FF2B5EF4-FFF2-40B4-BE49-F238E27FC236}">
                <a16:creationId xmlns:a16="http://schemas.microsoft.com/office/drawing/2014/main" id="{358617B5-D454-4891-8ADB-F12961C5947F}"/>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t="15213" r="1" b="23627"/>
          <a:stretch/>
        </p:blipFill>
        <p:spPr>
          <a:xfrm>
            <a:off x="6077779" y="-10087"/>
            <a:ext cx="5580821" cy="3889782"/>
          </a:xfrm>
          <a:custGeom>
            <a:avLst/>
            <a:gdLst/>
            <a:ahLst/>
            <a:cxnLst/>
            <a:rect l="l" t="t" r="r" b="b"/>
            <a:pathLst>
              <a:path w="5974876" h="4164435">
                <a:moveTo>
                  <a:pt x="0" y="0"/>
                </a:moveTo>
                <a:lnTo>
                  <a:pt x="5974876" y="0"/>
                </a:lnTo>
                <a:lnTo>
                  <a:pt x="5974876" y="76902"/>
                </a:lnTo>
                <a:lnTo>
                  <a:pt x="5966808" y="114491"/>
                </a:lnTo>
                <a:cubicBezTo>
                  <a:pt x="5433616" y="2286012"/>
                  <a:pt x="3238581" y="3953146"/>
                  <a:pt x="537297" y="4153055"/>
                </a:cubicBezTo>
                <a:lnTo>
                  <a:pt x="331985" y="4164435"/>
                </a:lnTo>
                <a:lnTo>
                  <a:pt x="0" y="4164435"/>
                </a:lnTo>
                <a:close/>
              </a:path>
            </a:pathLst>
          </a:custGeom>
        </p:spPr>
      </p:pic>
      <p:sp>
        <p:nvSpPr>
          <p:cNvPr id="54" name="TextBox 53">
            <a:extLst>
              <a:ext uri="{FF2B5EF4-FFF2-40B4-BE49-F238E27FC236}">
                <a16:creationId xmlns:a16="http://schemas.microsoft.com/office/drawing/2014/main" id="{BDD7A905-C7CB-4891-9B83-FB13BD4D1CA8}"/>
              </a:ext>
            </a:extLst>
          </p:cNvPr>
          <p:cNvSpPr txBox="1"/>
          <p:nvPr/>
        </p:nvSpPr>
        <p:spPr>
          <a:xfrm>
            <a:off x="9812824" y="6870700"/>
            <a:ext cx="2379176"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5">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a:extLst>
                    <a:ext uri="{A12FA001-AC4F-418D-AE19-62706E023703}">
                      <ahyp:hlinkClr xmlns:ahyp="http://schemas.microsoft.com/office/drawing/2018/hyperlinkcolor" val="tx"/>
                    </a:ext>
                  </a:extLst>
                </a:hlinkClick>
              </a:rPr>
              <a:t>CC BY</a:t>
            </a:r>
            <a:r>
              <a:rPr lang="en-US" sz="700">
                <a:solidFill>
                  <a:srgbClr val="FFFFFF"/>
                </a:solidFill>
              </a:rPr>
              <a:t>.</a:t>
            </a:r>
          </a:p>
        </p:txBody>
      </p:sp>
      <p:sp>
        <p:nvSpPr>
          <p:cNvPr id="57" name="TextBox 56">
            <a:extLst>
              <a:ext uri="{FF2B5EF4-FFF2-40B4-BE49-F238E27FC236}">
                <a16:creationId xmlns:a16="http://schemas.microsoft.com/office/drawing/2014/main" id="{EF16FB25-001F-4FB8-81BA-1E9679CA7B7E}"/>
              </a:ext>
            </a:extLst>
          </p:cNvPr>
          <p:cNvSpPr txBox="1"/>
          <p:nvPr/>
        </p:nvSpPr>
        <p:spPr>
          <a:xfrm>
            <a:off x="7420947" y="6870700"/>
            <a:ext cx="2379177"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a:extLst>
                    <a:ext uri="{A12FA001-AC4F-418D-AE19-62706E023703}">
                      <ahyp:hlinkClr xmlns:ahyp="http://schemas.microsoft.com/office/drawing/2018/hyperlinkcolor" val="tx"/>
                    </a:ext>
                  </a:extLst>
                </a:hlinkClick>
              </a:rPr>
              <a:t>CC BY</a:t>
            </a:r>
            <a:r>
              <a:rPr lang="en-US" sz="700">
                <a:solidFill>
                  <a:srgbClr val="FFFFFF"/>
                </a:solidFill>
              </a:rPr>
              <a:t>.</a:t>
            </a:r>
          </a:p>
        </p:txBody>
      </p:sp>
    </p:spTree>
    <p:extLst>
      <p:ext uri="{BB962C8B-B14F-4D97-AF65-F5344CB8AC3E}">
        <p14:creationId xmlns:p14="http://schemas.microsoft.com/office/powerpoint/2010/main" val="2023491762"/>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ExploreVTI">
  <a:themeElements>
    <a:clrScheme name="Custom 33">
      <a:dk1>
        <a:sysClr val="windowText" lastClr="000000"/>
      </a:dk1>
      <a:lt1>
        <a:sysClr val="window" lastClr="FFFFFF"/>
      </a:lt1>
      <a:dk2>
        <a:srgbClr val="201449"/>
      </a:dk2>
      <a:lt2>
        <a:srgbClr val="F3F0E9"/>
      </a:lt2>
      <a:accent1>
        <a:srgbClr val="E45221"/>
      </a:accent1>
      <a:accent2>
        <a:srgbClr val="4D4EE6"/>
      </a:accent2>
      <a:accent3>
        <a:srgbClr val="454B78"/>
      </a:accent3>
      <a:accent4>
        <a:srgbClr val="A3A3C1"/>
      </a:accent4>
      <a:accent5>
        <a:srgbClr val="7162FE"/>
      </a:accent5>
      <a:accent6>
        <a:srgbClr val="1EBE9B"/>
      </a:accent6>
      <a:hlink>
        <a:srgbClr val="F900A0"/>
      </a:hlink>
      <a:folHlink>
        <a:srgbClr val="954F72"/>
      </a:folHlink>
    </a:clrScheme>
    <a:fontScheme name="Custom 23">
      <a:majorFont>
        <a:latin typeface="Rockwell"/>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docProps/app.xml><?xml version="1.0" encoding="utf-8"?>
<Properties xmlns="http://schemas.openxmlformats.org/officeDocument/2006/extended-properties" xmlns:vt="http://schemas.openxmlformats.org/officeDocument/2006/docPropsVTypes">
  <Template>office theme</Template>
  <TotalTime>101</TotalTime>
  <Words>886</Words>
  <Application>Microsoft Office PowerPoint</Application>
  <PresentationFormat>Widescreen</PresentationFormat>
  <Paragraphs>73</Paragraphs>
  <Slides>19</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Avenir Next LT Pro</vt:lpstr>
      <vt:lpstr>AvenirNext LT Pro Medium</vt:lpstr>
      <vt:lpstr>Rockwell</vt:lpstr>
      <vt:lpstr>Segoe UI</vt:lpstr>
      <vt:lpstr>ExploreVTI</vt:lpstr>
      <vt:lpstr>Air canvas</vt:lpstr>
      <vt:lpstr>What is an Air Canvas ?</vt:lpstr>
      <vt:lpstr>Motivation for the idea for Air Canvas </vt:lpstr>
      <vt:lpstr>Features of the Air Canvas</vt:lpstr>
      <vt:lpstr>Theory</vt:lpstr>
      <vt:lpstr>Libraries Used</vt:lpstr>
      <vt:lpstr>Algorithm</vt:lpstr>
      <vt:lpstr>Working </vt:lpstr>
      <vt:lpstr>Colour Tracking of Object at fingertip</vt:lpstr>
      <vt:lpstr>PowerPoint Presentation</vt:lpstr>
      <vt:lpstr> Contour Detection of the Mask of Color Object</vt:lpstr>
      <vt:lpstr> </vt:lpstr>
      <vt:lpstr> Drawing the Line using the position of Contour</vt:lpstr>
      <vt:lpstr> </vt:lpstr>
      <vt:lpstr>PowerPoint Presentation</vt:lpstr>
      <vt:lpstr> Drawing the points</vt:lpstr>
      <vt:lpstr> </vt:lpstr>
      <vt:lpstr>PowerPoint Presentation</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Namita</cp:lastModifiedBy>
  <cp:revision>13</cp:revision>
  <dcterms:created xsi:type="dcterms:W3CDTF">2021-05-23T13:26:42Z</dcterms:created>
  <dcterms:modified xsi:type="dcterms:W3CDTF">2021-05-24T06:27:23Z</dcterms:modified>
</cp:coreProperties>
</file>